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4" r:id="rId4"/>
    <p:sldId id="371" r:id="rId5"/>
    <p:sldId id="370" r:id="rId6"/>
    <p:sldId id="369" r:id="rId7"/>
    <p:sldId id="368" r:id="rId8"/>
    <p:sldId id="367" r:id="rId9"/>
    <p:sldId id="366" r:id="rId10"/>
    <p:sldId id="364" r:id="rId11"/>
    <p:sldId id="363" r:id="rId12"/>
    <p:sldId id="362" r:id="rId13"/>
    <p:sldId id="361" r:id="rId14"/>
    <p:sldId id="359" r:id="rId15"/>
    <p:sldId id="358" r:id="rId16"/>
    <p:sldId id="357" r:id="rId17"/>
    <p:sldId id="356" r:id="rId18"/>
    <p:sldId id="355" r:id="rId19"/>
    <p:sldId id="354" r:id="rId20"/>
    <p:sldId id="353" r:id="rId21"/>
    <p:sldId id="351" r:id="rId22"/>
    <p:sldId id="350" r:id="rId23"/>
    <p:sldId id="348" r:id="rId24"/>
    <p:sldId id="346" r:id="rId25"/>
    <p:sldId id="345" r:id="rId26"/>
    <p:sldId id="426" r:id="rId27"/>
    <p:sldId id="344" r:id="rId28"/>
    <p:sldId id="427" r:id="rId29"/>
    <p:sldId id="343" r:id="rId30"/>
    <p:sldId id="341" r:id="rId31"/>
    <p:sldId id="340" r:id="rId32"/>
    <p:sldId id="339" r:id="rId33"/>
    <p:sldId id="428" r:id="rId34"/>
    <p:sldId id="338" r:id="rId35"/>
    <p:sldId id="337" r:id="rId36"/>
    <p:sldId id="336" r:id="rId37"/>
    <p:sldId id="335" r:id="rId38"/>
    <p:sldId id="334" r:id="rId39"/>
    <p:sldId id="331" r:id="rId40"/>
    <p:sldId id="328" r:id="rId41"/>
    <p:sldId id="327" r:id="rId42"/>
    <p:sldId id="326" r:id="rId43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072130" y="2826385"/>
            <a:ext cx="6024290" cy="12058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452544"/>
            <a:ext cx="314206" cy="31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79"/>
          <a:stretch>
            <a:fillRect/>
          </a:stretch>
        </p:blipFill>
        <p:spPr>
          <a:xfrm>
            <a:off x="2855595" y="4797425"/>
            <a:ext cx="6668770" cy="202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6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472528"/>
            <a:ext cx="285643" cy="30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79"/>
          <a:stretch>
            <a:fillRect/>
          </a:stretch>
        </p:blipFill>
        <p:spPr>
          <a:xfrm>
            <a:off x="2761615" y="3573145"/>
            <a:ext cx="6668770" cy="202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438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845" y="2787015"/>
            <a:ext cx="7987030" cy="37236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35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519583"/>
            <a:ext cx="314206" cy="3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845" y="2787015"/>
            <a:ext cx="7987030" cy="3723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6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233737"/>
            <a:ext cx="285642" cy="31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660" y="3357245"/>
            <a:ext cx="7128510" cy="3323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147165"/>
            <a:ext cx="11340000" cy="3009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4828" y="1385261"/>
            <a:ext cx="285642" cy="30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005580"/>
            <a:ext cx="5882005" cy="2742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047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8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33636"/>
            <a:ext cx="361813" cy="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b="17762"/>
          <a:stretch>
            <a:fillRect/>
          </a:stretch>
        </p:blipFill>
        <p:spPr>
          <a:xfrm>
            <a:off x="3575730" y="2925445"/>
            <a:ext cx="4307795" cy="314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0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81508"/>
            <a:ext cx="361813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69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2853055"/>
            <a:ext cx="7987030" cy="33902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5030"/>
            <a:ext cx="11340000" cy="330442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224385"/>
            <a:ext cx="314206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2708910"/>
            <a:ext cx="603694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9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62563"/>
            <a:ext cx="361813" cy="31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1917065"/>
            <a:ext cx="603694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48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2637155"/>
            <a:ext cx="8780780" cy="35598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31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1367666"/>
            <a:ext cx="352292" cy="31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095" y="2565400"/>
            <a:ext cx="8780780" cy="3559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07"/>
          <a:stretch>
            <a:fillRect/>
          </a:stretch>
        </p:blipFill>
        <p:spPr>
          <a:xfrm>
            <a:off x="360045" y="1224280"/>
            <a:ext cx="11339830" cy="1701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77430" y="1481139"/>
            <a:ext cx="1732896" cy="40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97279" y="2233512"/>
            <a:ext cx="2161360" cy="3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095" y="2853055"/>
            <a:ext cx="8780780" cy="3559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72"/>
          <a:stretch>
            <a:fillRect/>
          </a:stretch>
        </p:blipFill>
        <p:spPr>
          <a:xfrm>
            <a:off x="551815" y="1269645"/>
            <a:ext cx="11339830" cy="28375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49603" y="2164090"/>
            <a:ext cx="304685" cy="32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005580"/>
            <a:ext cx="6919595" cy="280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64"/>
          <a:stretch>
            <a:fillRect/>
          </a:stretch>
        </p:blipFill>
        <p:spPr>
          <a:xfrm>
            <a:off x="360045" y="1224280"/>
            <a:ext cx="11339830" cy="3068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7926" y="2234445"/>
            <a:ext cx="296183" cy="30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005580"/>
            <a:ext cx="6919595" cy="280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36"/>
          <a:stretch>
            <a:fillRect/>
          </a:stretch>
        </p:blipFill>
        <p:spPr>
          <a:xfrm>
            <a:off x="1343660" y="693065"/>
            <a:ext cx="11339830" cy="29677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10990" y="775970"/>
            <a:ext cx="67691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1835" y="775970"/>
            <a:ext cx="81788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8460" y="2205355"/>
            <a:ext cx="128524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700145"/>
            <a:ext cx="6919595" cy="280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065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2061210"/>
            <a:ext cx="9384030" cy="42989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26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0201" y="1367629"/>
            <a:ext cx="1266347" cy="38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836" y="1367629"/>
            <a:ext cx="847405" cy="40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5440" y="2124075"/>
            <a:ext cx="818841" cy="38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3803" y="2143225"/>
            <a:ext cx="733148" cy="34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781300"/>
            <a:ext cx="8427720" cy="386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5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415600"/>
            <a:ext cx="314206" cy="31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9"/>
          <a:stretch>
            <a:fillRect/>
          </a:stretch>
        </p:blipFill>
        <p:spPr>
          <a:xfrm>
            <a:off x="551815" y="3069235"/>
            <a:ext cx="11339830" cy="258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2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9244" y="1443821"/>
            <a:ext cx="771234" cy="35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3778" y="2189303"/>
            <a:ext cx="352292" cy="30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781300"/>
            <a:ext cx="8427720" cy="386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86"/>
          <a:stretch>
            <a:fillRect/>
          </a:stretch>
        </p:blipFill>
        <p:spPr>
          <a:xfrm>
            <a:off x="360045" y="1224280"/>
            <a:ext cx="11339830" cy="2277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1472105"/>
            <a:ext cx="847405" cy="34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589" y="1453020"/>
            <a:ext cx="866448" cy="39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9310" y="1356360"/>
            <a:ext cx="104140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2392" y="2197336"/>
            <a:ext cx="866448" cy="38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10680" y="2187794"/>
            <a:ext cx="1304433" cy="4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5440" y="2932110"/>
            <a:ext cx="837884" cy="4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2708910"/>
            <a:ext cx="8427720" cy="386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98"/>
          <a:stretch>
            <a:fillRect/>
          </a:stretch>
        </p:blipFill>
        <p:spPr>
          <a:xfrm>
            <a:off x="463550" y="1304570"/>
            <a:ext cx="11339830" cy="145831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738110" y="1359535"/>
            <a:ext cx="294386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19827" y="2132803"/>
            <a:ext cx="5198690" cy="41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2708910"/>
            <a:ext cx="8427720" cy="386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04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56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1462603"/>
            <a:ext cx="2170881" cy="40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919" y="1462603"/>
            <a:ext cx="1723375" cy="40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3778" y="2197501"/>
            <a:ext cx="3580050" cy="41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b="-2092"/>
          <a:stretch>
            <a:fillRect/>
          </a:stretch>
        </p:blipFill>
        <p:spPr>
          <a:xfrm>
            <a:off x="5304155" y="2853055"/>
            <a:ext cx="4188460" cy="3956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6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3703764"/>
            <a:ext cx="4179899" cy="36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b="-2092"/>
          <a:stretch>
            <a:fillRect/>
          </a:stretch>
        </p:blipFill>
        <p:spPr>
          <a:xfrm>
            <a:off x="6816090" y="3457575"/>
            <a:ext cx="3573780" cy="3376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5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3635942"/>
            <a:ext cx="9997482" cy="362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4322344"/>
            <a:ext cx="2075667" cy="34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0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7833" y="2948781"/>
            <a:ext cx="304685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2708910"/>
            <a:ext cx="7462520" cy="27628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5372455"/>
            <a:ext cx="11340000" cy="1509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047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2925445"/>
            <a:ext cx="8561070" cy="30607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2853055"/>
            <a:ext cx="6751955" cy="321246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3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3400" y="1491233"/>
            <a:ext cx="1285390" cy="40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0881" y="1510321"/>
            <a:ext cx="866448" cy="35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2226125"/>
            <a:ext cx="428463" cy="40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72392" y="2226125"/>
            <a:ext cx="1342518" cy="39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141345"/>
            <a:ext cx="8561070" cy="306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9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443619"/>
            <a:ext cx="304685" cy="31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4030" y="2942763"/>
            <a:ext cx="352292" cy="31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9"/>
          <a:stretch>
            <a:fillRect/>
          </a:stretch>
        </p:blipFill>
        <p:spPr>
          <a:xfrm>
            <a:off x="695325" y="4221125"/>
            <a:ext cx="11339830" cy="258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1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2244527"/>
            <a:ext cx="875969" cy="305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579" y="2234990"/>
            <a:ext cx="875969" cy="37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2210" y="2908300"/>
            <a:ext cx="102171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795" y="3625850"/>
            <a:ext cx="223837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573145"/>
            <a:ext cx="8561070" cy="306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588385"/>
            <a:ext cx="105556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274707"/>
            <a:ext cx="9968917" cy="35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170" y="4930140"/>
            <a:ext cx="1012825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7934" y="5637992"/>
            <a:ext cx="8112241" cy="35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24000"/>
            <a:ext cx="11340000" cy="42367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67790"/>
            <a:ext cx="11340000" cy="3738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3870" y="1306187"/>
            <a:ext cx="285643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71"/>
          <a:stretch>
            <a:fillRect/>
          </a:stretch>
        </p:blipFill>
        <p:spPr>
          <a:xfrm>
            <a:off x="2495550" y="4653280"/>
            <a:ext cx="7641590" cy="2310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8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62508"/>
            <a:ext cx="352292" cy="30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71"/>
          <a:stretch>
            <a:fillRect/>
          </a:stretch>
        </p:blipFill>
        <p:spPr>
          <a:xfrm>
            <a:off x="1415415" y="3213100"/>
            <a:ext cx="10133965" cy="3064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54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481885"/>
            <a:ext cx="314206" cy="30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60" y="2060930"/>
            <a:ext cx="11340000" cy="127927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71"/>
          <a:stretch>
            <a:fillRect/>
          </a:stretch>
        </p:blipFill>
        <p:spPr>
          <a:xfrm>
            <a:off x="1271905" y="3501390"/>
            <a:ext cx="10133965" cy="3064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386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2025-01-10T01:55:27Z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