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0" r:id="rId4"/>
    <p:sldId id="359" r:id="rId5"/>
    <p:sldId id="357" r:id="rId6"/>
    <p:sldId id="355" r:id="rId7"/>
    <p:sldId id="353" r:id="rId8"/>
    <p:sldId id="352" r:id="rId9"/>
    <p:sldId id="351" r:id="rId10"/>
    <p:sldId id="350" r:id="rId11"/>
    <p:sldId id="348" r:id="rId12"/>
    <p:sldId id="347" r:id="rId13"/>
    <p:sldId id="346" r:id="rId14"/>
    <p:sldId id="344" r:id="rId15"/>
    <p:sldId id="343" r:id="rId16"/>
    <p:sldId id="342" r:id="rId17"/>
    <p:sldId id="341" r:id="rId18"/>
    <p:sldId id="340" r:id="rId19"/>
    <p:sldId id="339" r:id="rId20"/>
    <p:sldId id="337" r:id="rId21"/>
    <p:sldId id="336" r:id="rId22"/>
    <p:sldId id="335" r:id="rId23"/>
    <p:sldId id="332" r:id="rId24"/>
    <p:sldId id="330" r:id="rId25"/>
    <p:sldId id="329" r:id="rId26"/>
    <p:sldId id="328" r:id="rId27"/>
    <p:sldId id="327" r:id="rId28"/>
    <p:sldId id="326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2004695"/>
            <a:ext cx="10429875" cy="2847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989685"/>
            <a:ext cx="1006711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60818" y="2266440"/>
            <a:ext cx="380369" cy="34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570" y="3789045"/>
            <a:ext cx="5724525" cy="2880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09040"/>
            <a:ext cx="11340000" cy="32195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1803" y="1309099"/>
            <a:ext cx="342770" cy="39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4005580"/>
            <a:ext cx="5724525" cy="2880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650"/>
            <a:ext cx="11340000" cy="33002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3789045"/>
            <a:ext cx="5704840" cy="32048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10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1328889"/>
            <a:ext cx="371335" cy="41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560" y="3717290"/>
            <a:ext cx="3601085" cy="2023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94308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64421" y="1433147"/>
            <a:ext cx="285064" cy="332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570" y="4193540"/>
            <a:ext cx="4368165" cy="245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4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1471638"/>
            <a:ext cx="342770" cy="40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560" y="3501390"/>
            <a:ext cx="3601085" cy="2023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21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4365625"/>
            <a:ext cx="4367530" cy="24536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80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3789045"/>
            <a:ext cx="6978015" cy="3035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20750"/>
            <a:ext cx="11340000" cy="43276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3789045"/>
            <a:ext cx="6978015" cy="303593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95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1357353"/>
            <a:ext cx="342770" cy="39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4005580"/>
            <a:ext cx="6978015" cy="3035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73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48463" y="3147899"/>
            <a:ext cx="361813" cy="18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68715" y="3719355"/>
            <a:ext cx="1152090" cy="36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34408" y="3738403"/>
            <a:ext cx="742670" cy="333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2695" y="3728879"/>
            <a:ext cx="733149" cy="30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21360" y="4367004"/>
            <a:ext cx="1180654" cy="371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49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1538673"/>
            <a:ext cx="371335" cy="40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92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3357245"/>
            <a:ext cx="6155055" cy="34112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620" y="3717290"/>
            <a:ext cx="5326380" cy="27584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576300"/>
            <a:ext cx="11340000" cy="8269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05" y="1484985"/>
            <a:ext cx="11340000" cy="42728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01005" y="2783205"/>
            <a:ext cx="118427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28339" y="3993394"/>
            <a:ext cx="875969" cy="40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4798060"/>
            <a:ext cx="3847465" cy="213233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605" y="4869815"/>
            <a:ext cx="3634105" cy="1882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620750"/>
            <a:ext cx="1130444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776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1224000"/>
            <a:ext cx="11340000" cy="45821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74515" y="1946910"/>
            <a:ext cx="266636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2170" y="1938020"/>
            <a:ext cx="177355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1971" y="3195923"/>
            <a:ext cx="561763" cy="49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2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332" y="2605298"/>
            <a:ext cx="437984" cy="3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92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2418" y="3674954"/>
            <a:ext cx="371335" cy="41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06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54559" y="1414625"/>
            <a:ext cx="447506" cy="27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0327" y="1376500"/>
            <a:ext cx="1571032" cy="371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67455" y="2043689"/>
            <a:ext cx="1647204" cy="352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02065" y="2720410"/>
            <a:ext cx="761712" cy="333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1486" y="2701347"/>
            <a:ext cx="1932846" cy="352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54170"/>
            <a:ext cx="11340000" cy="267324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273299" y="4054663"/>
            <a:ext cx="761712" cy="295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77430" y="4026021"/>
            <a:ext cx="1942366" cy="35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11385" y="4694333"/>
            <a:ext cx="1571032" cy="334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44030" y="5343551"/>
            <a:ext cx="790277" cy="362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00755" y="6011863"/>
            <a:ext cx="799798" cy="334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1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2044513"/>
            <a:ext cx="790277" cy="314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2702832"/>
            <a:ext cx="418942" cy="305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65525"/>
            <a:ext cx="11340000" cy="185965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06700" y="3351355"/>
            <a:ext cx="809319" cy="352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1712" y="4009385"/>
            <a:ext cx="752191" cy="352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67858" y="4676952"/>
            <a:ext cx="1152090" cy="34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2492730"/>
            <a:ext cx="11340000" cy="37386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1628775"/>
            <a:ext cx="7452360" cy="259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7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1585945"/>
            <a:ext cx="371335" cy="40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2708910"/>
            <a:ext cx="7452360" cy="259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46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824968"/>
            <a:ext cx="342770" cy="39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9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710640"/>
            <a:ext cx="371335" cy="39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33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3346450"/>
            <a:ext cx="6978015" cy="35115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2025-01-10T06:47:37Z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