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0" r:id="rId4"/>
    <p:sldId id="359" r:id="rId5"/>
    <p:sldId id="358" r:id="rId6"/>
    <p:sldId id="357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7" r:id="rId15"/>
    <p:sldId id="346" r:id="rId16"/>
    <p:sldId id="345" r:id="rId17"/>
    <p:sldId id="344" r:id="rId18"/>
    <p:sldId id="343" r:id="rId19"/>
    <p:sldId id="341" r:id="rId20"/>
    <p:sldId id="340" r:id="rId21"/>
    <p:sldId id="339" r:id="rId22"/>
    <p:sldId id="338" r:id="rId23"/>
    <p:sldId id="337" r:id="rId24"/>
    <p:sldId id="336" r:id="rId25"/>
    <p:sldId id="334" r:id="rId26"/>
    <p:sldId id="332" r:id="rId27"/>
    <p:sldId id="331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2938145"/>
            <a:ext cx="104965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93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127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1610"/>
            <a:ext cx="11340000" cy="4807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448751"/>
            <a:ext cx="428463" cy="3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6164935"/>
            <a:ext cx="11340000" cy="993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9615805" cy="63169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490458"/>
            <a:ext cx="371335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104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3138" y="2288919"/>
            <a:ext cx="370367" cy="40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2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1557383"/>
            <a:ext cx="380856" cy="3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2160625"/>
            <a:ext cx="11340000" cy="47773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765175"/>
            <a:ext cx="4993005" cy="306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367199"/>
            <a:ext cx="342770" cy="39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828415"/>
            <a:ext cx="4993005" cy="306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06360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725" y="2275821"/>
            <a:ext cx="410797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50" y="3267075"/>
            <a:ext cx="4993005" cy="306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11385" y="2997318"/>
            <a:ext cx="704584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329" y="4303472"/>
            <a:ext cx="590327" cy="2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1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615523"/>
            <a:ext cx="371335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995"/>
            <a:ext cx="107213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0579" y="1828958"/>
            <a:ext cx="351078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447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4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2348865"/>
            <a:ext cx="9211310" cy="35947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1936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342704"/>
            <a:ext cx="371335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996285"/>
            <a:ext cx="11340000" cy="403075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2781300"/>
            <a:ext cx="6509385" cy="2540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96265"/>
            <a:ext cx="437984" cy="3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385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2204720"/>
            <a:ext cx="7218045" cy="41021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1481259"/>
            <a:ext cx="1094962" cy="4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3995" y="1283970"/>
            <a:ext cx="124587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1939" y="2529351"/>
            <a:ext cx="342770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51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97685" y="2421255"/>
            <a:ext cx="662114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329305"/>
            <a:ext cx="6142990" cy="349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97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12035" y="2360930"/>
            <a:ext cx="275844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3234055"/>
            <a:ext cx="6142990" cy="349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2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2015184"/>
            <a:ext cx="933098" cy="28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5440" y="1986587"/>
            <a:ext cx="790278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1032" y="3912122"/>
            <a:ext cx="771234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5440" y="3902590"/>
            <a:ext cx="780755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2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3616933"/>
            <a:ext cx="371335" cy="40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535" y="3429000"/>
            <a:ext cx="5165090" cy="293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05" y="909040"/>
            <a:ext cx="975585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0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1985830"/>
            <a:ext cx="361813" cy="30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861" y="2004876"/>
            <a:ext cx="342770" cy="29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4735" y="2604818"/>
            <a:ext cx="1599596" cy="36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1410" y="3252375"/>
            <a:ext cx="1114005" cy="34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1612" y="3242852"/>
            <a:ext cx="733148" cy="35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5944" y="3242852"/>
            <a:ext cx="733148" cy="35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3224" y="5156952"/>
            <a:ext cx="1171133" cy="34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91385" y="5156952"/>
            <a:ext cx="1513904" cy="35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4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295" y="3645535"/>
            <a:ext cx="7688580" cy="308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4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24835"/>
            <a:ext cx="323727" cy="28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141345"/>
            <a:ext cx="7688580" cy="308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12952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6446" y="2281024"/>
            <a:ext cx="379352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1177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8212" y="4432697"/>
            <a:ext cx="373391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797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34" y="2339763"/>
            <a:ext cx="342770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2025-01-10T03:04:02Z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