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79" r:id="rId4"/>
    <p:sldId id="375" r:id="rId5"/>
    <p:sldId id="374" r:id="rId6"/>
    <p:sldId id="373" r:id="rId7"/>
    <p:sldId id="369" r:id="rId8"/>
    <p:sldId id="368" r:id="rId9"/>
    <p:sldId id="367" r:id="rId10"/>
    <p:sldId id="365" r:id="rId11"/>
    <p:sldId id="364" r:id="rId12"/>
    <p:sldId id="363" r:id="rId13"/>
    <p:sldId id="361" r:id="rId14"/>
    <p:sldId id="360" r:id="rId15"/>
    <p:sldId id="359" r:id="rId16"/>
    <p:sldId id="357" r:id="rId17"/>
    <p:sldId id="356" r:id="rId18"/>
    <p:sldId id="354" r:id="rId19"/>
    <p:sldId id="353" r:id="rId20"/>
    <p:sldId id="351" r:id="rId21"/>
    <p:sldId id="350" r:id="rId22"/>
    <p:sldId id="349" r:id="rId23"/>
    <p:sldId id="347" r:id="rId24"/>
    <p:sldId id="346" r:id="rId25"/>
    <p:sldId id="345" r:id="rId26"/>
    <p:sldId id="344" r:id="rId27"/>
    <p:sldId id="342" r:id="rId28"/>
    <p:sldId id="340" r:id="rId29"/>
    <p:sldId id="339" r:id="rId30"/>
    <p:sldId id="338" r:id="rId31"/>
    <p:sldId id="337" r:id="rId32"/>
    <p:sldId id="336" r:id="rId33"/>
    <p:sldId id="334" r:id="rId34"/>
    <p:sldId id="332" r:id="rId35"/>
    <p:sldId id="331" r:id="rId36"/>
    <p:sldId id="330" r:id="rId37"/>
    <p:sldId id="329" r:id="rId38"/>
    <p:sldId id="327" r:id="rId39"/>
    <p:sldId id="326" r:id="rId40"/>
    <p:sldId id="325" r:id="rId41"/>
  </p:sldIdLst>
  <p:sldSz cx="12192000" cy="6858000"/>
  <p:notesSz cx="6858000" cy="9144000"/>
  <p:custDataLst>
    <p:tags r:id="rId4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5" Type="http://schemas.openxmlformats.org/officeDocument/2006/relationships/tags" Target="tags/tag1.xml"/><Relationship Id="rId44" Type="http://schemas.openxmlformats.org/officeDocument/2006/relationships/tableStyles" Target="tableStyles.xml"/><Relationship Id="rId43" Type="http://schemas.openxmlformats.org/officeDocument/2006/relationships/viewProps" Target="viewProps.xml"/><Relationship Id="rId42" Type="http://schemas.openxmlformats.org/officeDocument/2006/relationships/presProps" Target="presProps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5.png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3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8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9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40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4.png"/><Relationship Id="rId1" Type="http://schemas.openxmlformats.org/officeDocument/2006/relationships/image" Target="../media/image43.png"/></Relationships>
</file>

<file path=ppt/slides/_rels/slide3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4.png"/><Relationship Id="rId2" Type="http://schemas.openxmlformats.org/officeDocument/2006/relationships/image" Target="../media/image46.png"/><Relationship Id="rId1" Type="http://schemas.openxmlformats.org/officeDocument/2006/relationships/image" Target="../media/image45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4.png"/><Relationship Id="rId1" Type="http://schemas.openxmlformats.org/officeDocument/2006/relationships/image" Target="../media/image47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4.png"/><Relationship Id="rId1" Type="http://schemas.openxmlformats.org/officeDocument/2006/relationships/image" Target="../media/image48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9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1.png"/><Relationship Id="rId1" Type="http://schemas.openxmlformats.org/officeDocument/2006/relationships/image" Target="../media/image50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1.png"/><Relationship Id="rId1" Type="http://schemas.openxmlformats.org/officeDocument/2006/relationships/image" Target="../media/image52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3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1.png"/><Relationship Id="rId1" Type="http://schemas.openxmlformats.org/officeDocument/2006/relationships/image" Target="../media/image5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355"/>
          <a:stretch>
            <a:fillRect/>
          </a:stretch>
        </p:blipFill>
        <p:spPr>
          <a:xfrm>
            <a:off x="2567305" y="2996565"/>
            <a:ext cx="7103790" cy="100774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2903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14508" y="2788903"/>
            <a:ext cx="304685" cy="314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1495" y="4004945"/>
            <a:ext cx="8044815" cy="27120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34938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5550" y="2573655"/>
            <a:ext cx="7818120" cy="334899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078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33551" y="1396173"/>
            <a:ext cx="285642" cy="306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5550" y="2924810"/>
            <a:ext cx="7818120" cy="33489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878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85944" y="1900835"/>
            <a:ext cx="352292" cy="314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5550" y="3500755"/>
            <a:ext cx="7818120" cy="33489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224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2980" y="1988540"/>
            <a:ext cx="11340000" cy="2080297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4925"/>
          <a:stretch>
            <a:fillRect/>
          </a:stretch>
        </p:blipFill>
        <p:spPr>
          <a:xfrm>
            <a:off x="407035" y="4076700"/>
            <a:ext cx="11339830" cy="115280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813891" y="4181340"/>
            <a:ext cx="352292" cy="314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467"/>
          <a:stretch>
            <a:fillRect/>
          </a:stretch>
        </p:blipFill>
        <p:spPr>
          <a:xfrm>
            <a:off x="263525" y="1269010"/>
            <a:ext cx="11339830" cy="347253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717988" y="1412446"/>
            <a:ext cx="285642" cy="305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3599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7350" y="3500755"/>
            <a:ext cx="7954645" cy="3225165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1267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14508" y="1367520"/>
            <a:ext cx="285642" cy="306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7350" y="3140710"/>
            <a:ext cx="7954645" cy="32251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656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95465" y="1387248"/>
            <a:ext cx="314206" cy="316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935" y="1790420"/>
            <a:ext cx="11340000" cy="250262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7440" y="4220845"/>
            <a:ext cx="6210300" cy="25184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110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62115" y="1357621"/>
            <a:ext cx="285643" cy="314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5685" y="4135120"/>
            <a:ext cx="6210300" cy="25184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9684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795" y="1844395"/>
            <a:ext cx="11340000" cy="1371006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5865" y="2492375"/>
            <a:ext cx="6637655" cy="376936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109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43073" y="1405039"/>
            <a:ext cx="314206" cy="3144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5965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9335" y="2853055"/>
            <a:ext cx="9400540" cy="391160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853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19445" y="1319412"/>
            <a:ext cx="771234" cy="391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6977" y="1910969"/>
            <a:ext cx="818841" cy="391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557430" y="1939593"/>
            <a:ext cx="399899" cy="295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88695" y="2494280"/>
            <a:ext cx="528320" cy="389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187103" y="2502526"/>
            <a:ext cx="4770226" cy="400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55062" y="3094083"/>
            <a:ext cx="771234" cy="391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7395" y="3140710"/>
            <a:ext cx="8608060" cy="35820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animBg="1"/>
      <p:bldP spid="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102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16322" y="1891551"/>
            <a:ext cx="866448" cy="3909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44332" y="2473274"/>
            <a:ext cx="885491" cy="371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090881" y="2473274"/>
            <a:ext cx="866448" cy="400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26498" y="3074069"/>
            <a:ext cx="361813" cy="371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768161" y="3655792"/>
            <a:ext cx="2637430" cy="400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644886" y="4266125"/>
            <a:ext cx="837884" cy="3909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740352" y="4838311"/>
            <a:ext cx="837884" cy="400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593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8413" y="2501415"/>
            <a:ext cx="9949874" cy="352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88413" y="3044794"/>
            <a:ext cx="5674760" cy="362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1450" y="3406775"/>
            <a:ext cx="8259445" cy="34372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1620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7305" y="3140710"/>
            <a:ext cx="8642350" cy="307975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2406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7305" y="3644900"/>
            <a:ext cx="8642350" cy="307975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813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54861" y="2462392"/>
            <a:ext cx="3903778" cy="409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7260" y="3140710"/>
            <a:ext cx="8642350" cy="3079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075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28866" y="1271696"/>
            <a:ext cx="418942" cy="400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6020" y="1863126"/>
            <a:ext cx="1247304" cy="372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34710" y="2445017"/>
            <a:ext cx="866448" cy="391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7305" y="3140710"/>
            <a:ext cx="8642350" cy="3079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797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76876" y="2510850"/>
            <a:ext cx="295163" cy="314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719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14508" y="2206121"/>
            <a:ext cx="285642" cy="305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5635" y="2924810"/>
            <a:ext cx="6202680" cy="35223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062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149521" y="1319279"/>
            <a:ext cx="1790025" cy="390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797481" y="1919538"/>
            <a:ext cx="866448" cy="371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691234" y="1900482"/>
            <a:ext cx="828362" cy="381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35919" y="3062889"/>
            <a:ext cx="1304433" cy="400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311889" y="4225295"/>
            <a:ext cx="6084181" cy="409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06013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3160" y="2420620"/>
            <a:ext cx="9958705" cy="3880485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9145" y="587095"/>
            <a:ext cx="11340000" cy="183351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720215" y="1297940"/>
            <a:ext cx="6102985" cy="377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460857" y="1838088"/>
            <a:ext cx="1809068" cy="410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270" y="2420340"/>
            <a:ext cx="11340000" cy="186827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5135149" y="3144773"/>
            <a:ext cx="6474559" cy="400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14170" y="3635375"/>
            <a:ext cx="3949700" cy="481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065"/>
          <a:stretch>
            <a:fillRect/>
          </a:stretch>
        </p:blipFill>
        <p:spPr>
          <a:xfrm>
            <a:off x="7896225" y="3656330"/>
            <a:ext cx="3031490" cy="31978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379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863375" y="1252647"/>
            <a:ext cx="409420" cy="3724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35919" y="2417633"/>
            <a:ext cx="5884231" cy="401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065"/>
          <a:stretch>
            <a:fillRect/>
          </a:stretch>
        </p:blipFill>
        <p:spPr>
          <a:xfrm>
            <a:off x="4728210" y="3068955"/>
            <a:ext cx="3310890" cy="3492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980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511586" y="3038447"/>
            <a:ext cx="866448" cy="362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868"/>
          <a:stretch>
            <a:fillRect/>
          </a:stretch>
        </p:blipFill>
        <p:spPr>
          <a:xfrm>
            <a:off x="4079875" y="2780665"/>
            <a:ext cx="6287135" cy="38804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150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9170" y="3713480"/>
            <a:ext cx="10134600" cy="362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8891" y="4228848"/>
            <a:ext cx="7388614" cy="362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7351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2040" y="2060575"/>
            <a:ext cx="8375015" cy="3712210"/>
          </a:xfrm>
          <a:prstGeom prst="rect">
            <a:avLst/>
          </a:prstGeo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193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358740" y="1300299"/>
            <a:ext cx="2704079" cy="371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30428" y="1891619"/>
            <a:ext cx="875969" cy="400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205894" y="2473402"/>
            <a:ext cx="1761460" cy="391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509823" y="3064723"/>
            <a:ext cx="476070" cy="3433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88413" y="3627431"/>
            <a:ext cx="9987960" cy="410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88413" y="4228289"/>
            <a:ext cx="2608866" cy="400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5955" y="4149090"/>
            <a:ext cx="5968365" cy="26454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667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76876" y="1319240"/>
            <a:ext cx="295163" cy="314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44483" y="3624054"/>
            <a:ext cx="1371083" cy="409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082115" y="4205019"/>
            <a:ext cx="1323476" cy="409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114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54785" y="2475230"/>
            <a:ext cx="9679305" cy="401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97934" y="3096082"/>
            <a:ext cx="437984" cy="343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9195" y="3644900"/>
            <a:ext cx="5968365" cy="26454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5469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14508" y="2149278"/>
            <a:ext cx="304685" cy="314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8070" y="3068955"/>
            <a:ext cx="5473065" cy="3108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4056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33551" y="2122823"/>
            <a:ext cx="285642" cy="3059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035"/>
          <a:stretch>
            <a:fillRect/>
          </a:stretch>
        </p:blipFill>
        <p:spPr>
          <a:xfrm>
            <a:off x="838835" y="2708910"/>
            <a:ext cx="6913290" cy="334772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rcRect t="1870"/>
          <a:stretch>
            <a:fillRect/>
          </a:stretch>
        </p:blipFill>
        <p:spPr>
          <a:xfrm>
            <a:off x="8183880" y="2780665"/>
            <a:ext cx="3191510" cy="3765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870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825037" y="2119535"/>
            <a:ext cx="276120" cy="3048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823835" y="1224280"/>
            <a:ext cx="4134485" cy="1342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rcRect t="348"/>
          <a:stretch>
            <a:fillRect/>
          </a:stretch>
        </p:blipFill>
        <p:spPr>
          <a:xfrm>
            <a:off x="8975725" y="2132965"/>
            <a:ext cx="3191510" cy="38239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939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14508" y="2215696"/>
            <a:ext cx="304685" cy="314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59825" y="2708910"/>
            <a:ext cx="3191510" cy="38373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548360"/>
            <a:ext cx="11340000" cy="355510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1495" y="4004945"/>
            <a:ext cx="8044815" cy="271208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075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14508" y="1481345"/>
            <a:ext cx="314206" cy="305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39</vt:i4>
      </vt:variant>
    </vt:vector>
  </HeadingPairs>
  <TitlesOfParts>
    <vt:vector size="4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68</cp:revision>
  <dcterms:created xsi:type="dcterms:W3CDTF">2015-09-16T06:44:00Z</dcterms:created>
  <dcterms:modified xsi:type="dcterms:W3CDTF">2025-01-10T02:28:30Z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