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48" r:id="rId5"/>
    <p:sldId id="347" r:id="rId6"/>
    <p:sldId id="345" r:id="rId7"/>
    <p:sldId id="341" r:id="rId8"/>
    <p:sldId id="340" r:id="rId9"/>
    <p:sldId id="339" r:id="rId10"/>
    <p:sldId id="338" r:id="rId11"/>
    <p:sldId id="336" r:id="rId12"/>
    <p:sldId id="335" r:id="rId13"/>
    <p:sldId id="334" r:id="rId14"/>
    <p:sldId id="333" r:id="rId15"/>
    <p:sldId id="331" r:id="rId16"/>
    <p:sldId id="330" r:id="rId17"/>
    <p:sldId id="329" r:id="rId18"/>
    <p:sldId id="327" r:id="rId19"/>
    <p:sldId id="326" r:id="rId20"/>
    <p:sldId id="325" r:id="rId21"/>
  </p:sldIdLst>
  <p:sldSz cx="12192000" cy="6858000"/>
  <p:notesSz cx="6858000" cy="9144000"/>
  <p:custDataLst>
    <p:tags r:id="rId2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gs" Target="tags/tag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28545" y="1680845"/>
            <a:ext cx="7534275" cy="1047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9785" y="2996565"/>
            <a:ext cx="5524500" cy="9715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8395" y="4508500"/>
            <a:ext cx="9934575" cy="7429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9305" y="531850"/>
            <a:ext cx="11340000" cy="293180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175350" y="894744"/>
            <a:ext cx="371335" cy="4010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5820" y="3285490"/>
            <a:ext cx="4636135" cy="35032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2480" y="575665"/>
            <a:ext cx="11340000" cy="264415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207089" y="1692510"/>
            <a:ext cx="342770" cy="3913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5820" y="3141345"/>
            <a:ext cx="4636135" cy="35032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381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57481" y="1529303"/>
            <a:ext cx="428463" cy="391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76360" y="2637155"/>
            <a:ext cx="4337685" cy="32778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7206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8075" y="3501390"/>
            <a:ext cx="9979025" cy="32740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6090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28866" y="2433306"/>
            <a:ext cx="342770" cy="3904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56045" y="4221480"/>
            <a:ext cx="6518275" cy="21386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0983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00302" y="2424098"/>
            <a:ext cx="371334" cy="4095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5640" y="4653280"/>
            <a:ext cx="6518275" cy="21386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390" y="1062710"/>
            <a:ext cx="11340000" cy="266856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64200" y="2637155"/>
            <a:ext cx="7245350" cy="420370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0213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740100" y="2350683"/>
            <a:ext cx="1609118" cy="4869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730579" y="3238663"/>
            <a:ext cx="2770730" cy="5251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36180" y="2348865"/>
            <a:ext cx="5695315" cy="33045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9234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653652" y="2417210"/>
            <a:ext cx="4265592" cy="496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88362" y="3371779"/>
            <a:ext cx="514156" cy="4677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4020" y="3068955"/>
            <a:ext cx="6219825" cy="36087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4235" y="575665"/>
            <a:ext cx="11340000" cy="271332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147310" y="648970"/>
            <a:ext cx="3104515" cy="585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413115" y="1557020"/>
            <a:ext cx="1642745" cy="616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4065" y="3141345"/>
            <a:ext cx="6219825" cy="36087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4675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092644" y="2892095"/>
            <a:ext cx="742670" cy="3526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224937" y="2901627"/>
            <a:ext cx="733149" cy="3431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967103" y="2892095"/>
            <a:ext cx="780755" cy="3526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05994" y="3492610"/>
            <a:ext cx="1942367" cy="3526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320906" y="4665043"/>
            <a:ext cx="1123526" cy="362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129471" y="4665043"/>
            <a:ext cx="1171133" cy="3717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0975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59798" y="1338292"/>
            <a:ext cx="1152090" cy="314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128715" y="1338292"/>
            <a:ext cx="390377" cy="3047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69420" y="1938331"/>
            <a:ext cx="361813" cy="3047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083123" y="2509795"/>
            <a:ext cx="790277" cy="3428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310629" y="2528844"/>
            <a:ext cx="1142569" cy="314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9164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511586" y="1901579"/>
            <a:ext cx="790277" cy="2767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434659" y="3065871"/>
            <a:ext cx="1551989" cy="3340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357481" y="3065871"/>
            <a:ext cx="1133047" cy="3435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78942" y="3667103"/>
            <a:ext cx="2085188" cy="3435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4148810"/>
            <a:ext cx="11340000" cy="1843278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5111183" y="4282519"/>
            <a:ext cx="1171133" cy="362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757380" y="4903312"/>
            <a:ext cx="742670" cy="2865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97984" y="5495453"/>
            <a:ext cx="295163" cy="3151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bldLvl="0" animBg="1"/>
      <p:bldP spid="9" grpId="0" bldLvl="0" animBg="1"/>
      <p:bldP spid="10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60" y="764895"/>
            <a:ext cx="11340000" cy="211208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1675" y="2997200"/>
            <a:ext cx="9444990" cy="3492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9684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28916" y="1500573"/>
            <a:ext cx="437984" cy="3910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40370" y="3573145"/>
            <a:ext cx="8575675" cy="31711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5645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57481" y="2414253"/>
            <a:ext cx="428463" cy="399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86750" y="3429000"/>
            <a:ext cx="8239125" cy="30467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432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95566" y="2444191"/>
            <a:ext cx="380856" cy="3908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052550"/>
            <a:ext cx="11340000" cy="304797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1630" y="2925445"/>
            <a:ext cx="5041900" cy="381000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8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66</cp:revision>
  <dcterms:created xsi:type="dcterms:W3CDTF">2015-09-16T06:44:00Z</dcterms:created>
  <dcterms:modified xsi:type="dcterms:W3CDTF">2025-01-10T03:18:06Z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