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6" r:id="rId15"/>
    <p:sldId id="335" r:id="rId16"/>
    <p:sldId id="334" r:id="rId17"/>
    <p:sldId id="331" r:id="rId18"/>
    <p:sldId id="330" r:id="rId19"/>
    <p:sldId id="329" r:id="rId20"/>
    <p:sldId id="327" r:id="rId21"/>
    <p:sldId id="32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995295"/>
            <a:ext cx="99250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139603"/>
            <a:ext cx="342770" cy="40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149090"/>
            <a:ext cx="4973955" cy="260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226113"/>
            <a:ext cx="352292" cy="40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1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645535"/>
            <a:ext cx="515302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62070"/>
            <a:ext cx="352292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06032"/>
            <a:ext cx="437984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224000"/>
            <a:ext cx="11340000" cy="749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72665"/>
            <a:ext cx="11340000" cy="9379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2853055"/>
            <a:ext cx="6739890" cy="3707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500779"/>
            <a:ext cx="380856" cy="4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976589"/>
            <a:ext cx="371335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265" y="3501390"/>
            <a:ext cx="5742940" cy="315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70" y="1006475"/>
            <a:ext cx="10946130" cy="2694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700780"/>
            <a:ext cx="6402705" cy="314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300235"/>
            <a:ext cx="1133047" cy="5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2062594"/>
            <a:ext cx="485591" cy="5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2844012"/>
            <a:ext cx="2256574" cy="5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1738" y="4435435"/>
            <a:ext cx="1580554" cy="4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293235"/>
            <a:ext cx="5099685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2166" y="2874222"/>
            <a:ext cx="780755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2855145"/>
            <a:ext cx="1171133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4076119"/>
            <a:ext cx="1970931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67707" y="4085658"/>
            <a:ext cx="1228261" cy="34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38592"/>
            <a:ext cx="514156" cy="52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2150110"/>
            <a:ext cx="27000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2695" y="2150286"/>
            <a:ext cx="552241" cy="42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5" y="2914234"/>
            <a:ext cx="514156" cy="49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700780"/>
            <a:ext cx="6402705" cy="314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1395715"/>
            <a:ext cx="847405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1395715"/>
            <a:ext cx="390377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025340"/>
            <a:ext cx="418942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639" y="2616806"/>
            <a:ext cx="818841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3350" y="2607266"/>
            <a:ext cx="1647204" cy="3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3246431"/>
            <a:ext cx="761712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7002" y="3217812"/>
            <a:ext cx="1551989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584" y="3837897"/>
            <a:ext cx="780754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02367" y="4438902"/>
            <a:ext cx="1171133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5591" y="4438902"/>
            <a:ext cx="1180654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977087"/>
            <a:ext cx="1609118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62015" y="2005685"/>
            <a:ext cx="314206" cy="2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596716"/>
            <a:ext cx="352292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8287" y="2587183"/>
            <a:ext cx="1133047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0075" y="3197279"/>
            <a:ext cx="1104483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3797843"/>
            <a:ext cx="1551989" cy="36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1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1386240"/>
            <a:ext cx="1190176" cy="36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1405327"/>
            <a:ext cx="809319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4609" y="1395784"/>
            <a:ext cx="1323476" cy="35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2016117"/>
            <a:ext cx="418942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1763" y="2607818"/>
            <a:ext cx="1218740" cy="35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236" y="2607818"/>
            <a:ext cx="799798" cy="35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4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4110" y="3501390"/>
            <a:ext cx="712470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717290"/>
            <a:ext cx="3963035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60045" y="1224280"/>
            <a:ext cx="5231810" cy="3622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0327" y="2005685"/>
            <a:ext cx="323727" cy="2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268730"/>
            <a:ext cx="50927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0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02607"/>
            <a:ext cx="257078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285490"/>
            <a:ext cx="4565015" cy="33381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20055" y="981075"/>
            <a:ext cx="653986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9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348865"/>
            <a:ext cx="7205345" cy="37763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2025-01-10T03:33:40Z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