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420" r:id="rId3"/>
    <p:sldId id="421" r:id="rId4"/>
    <p:sldId id="423" r:id="rId5"/>
    <p:sldId id="424" r:id="rId6"/>
    <p:sldId id="425" r:id="rId7"/>
    <p:sldId id="427" r:id="rId8"/>
    <p:sldId id="426" r:id="rId9"/>
    <p:sldId id="324" r:id="rId10"/>
    <p:sldId id="372" r:id="rId11"/>
    <p:sldId id="371" r:id="rId12"/>
    <p:sldId id="370" r:id="rId13"/>
    <p:sldId id="369" r:id="rId14"/>
    <p:sldId id="368" r:id="rId15"/>
    <p:sldId id="366" r:id="rId16"/>
    <p:sldId id="365" r:id="rId17"/>
    <p:sldId id="364" r:id="rId18"/>
    <p:sldId id="363" r:id="rId19"/>
    <p:sldId id="361" r:id="rId20"/>
    <p:sldId id="360" r:id="rId21"/>
    <p:sldId id="359" r:id="rId22"/>
    <p:sldId id="358" r:id="rId23"/>
    <p:sldId id="357" r:id="rId24"/>
    <p:sldId id="355" r:id="rId25"/>
    <p:sldId id="354" r:id="rId26"/>
    <p:sldId id="353" r:id="rId27"/>
    <p:sldId id="352" r:id="rId28"/>
    <p:sldId id="351" r:id="rId29"/>
    <p:sldId id="350" r:id="rId30"/>
    <p:sldId id="348" r:id="rId31"/>
    <p:sldId id="346" r:id="rId32"/>
    <p:sldId id="344" r:id="rId33"/>
    <p:sldId id="343" r:id="rId34"/>
    <p:sldId id="342" r:id="rId35"/>
    <p:sldId id="341" r:id="rId36"/>
    <p:sldId id="340" r:id="rId37"/>
    <p:sldId id="338" r:id="rId38"/>
    <p:sldId id="337" r:id="rId39"/>
    <p:sldId id="336" r:id="rId40"/>
    <p:sldId id="335" r:id="rId41"/>
    <p:sldId id="334" r:id="rId42"/>
    <p:sldId id="333" r:id="rId43"/>
    <p:sldId id="332" r:id="rId44"/>
    <p:sldId id="428" r:id="rId45"/>
    <p:sldId id="330" r:id="rId46"/>
    <p:sldId id="329" r:id="rId47"/>
    <p:sldId id="327" r:id="rId48"/>
    <p:sldId id="326" r:id="rId49"/>
    <p:sldId id="325" r:id="rId50"/>
  </p:sldIdLst>
  <p:sldSz cx="12192000" cy="6858000"/>
  <p:notesSz cx="6858000" cy="9144000"/>
  <p:custDataLst>
    <p:tags r:id="rId5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gs" Target="tags/tag1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notesMaster" Target="notesMasters/notesMaster1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2300" y="2861945"/>
            <a:ext cx="5867400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2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415037"/>
            <a:ext cx="1037833" cy="514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8161" y="2453150"/>
            <a:ext cx="457027" cy="409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0460" y="2348865"/>
            <a:ext cx="184277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78150" y="3296285"/>
            <a:ext cx="147701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01209" y="3444093"/>
            <a:ext cx="1114005" cy="48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93047" y="4444565"/>
            <a:ext cx="2199445" cy="514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6" t="17675" r="9653"/>
          <a:stretch>
            <a:fillRect/>
          </a:stretch>
        </p:blipFill>
        <p:spPr>
          <a:xfrm>
            <a:off x="5304155" y="4149090"/>
            <a:ext cx="4243070" cy="259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5033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1057" y="1255979"/>
            <a:ext cx="580806" cy="52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5717" y="1255979"/>
            <a:ext cx="571284" cy="52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4508" y="2276097"/>
            <a:ext cx="571284" cy="51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9596" y="3296215"/>
            <a:ext cx="571284" cy="51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24937" y="3296215"/>
            <a:ext cx="571284" cy="51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40201" y="4306799"/>
            <a:ext cx="580806" cy="51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6" t="17675" r="9653"/>
          <a:stretch>
            <a:fillRect/>
          </a:stretch>
        </p:blipFill>
        <p:spPr>
          <a:xfrm>
            <a:off x="5232400" y="5085080"/>
            <a:ext cx="2510790" cy="153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2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1529752"/>
            <a:ext cx="504634" cy="496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860" y="2276475"/>
            <a:ext cx="257048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6" t="17675" r="9653"/>
          <a:stretch>
            <a:fillRect/>
          </a:stretch>
        </p:blipFill>
        <p:spPr>
          <a:xfrm>
            <a:off x="3482340" y="3326130"/>
            <a:ext cx="4243070" cy="259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008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348865"/>
            <a:ext cx="5850890" cy="402463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0" y="1008100"/>
            <a:ext cx="11340000" cy="4934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2616" y="3303779"/>
            <a:ext cx="2142317" cy="48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8630" y="3111500"/>
            <a:ext cx="148907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09191" y="4313498"/>
            <a:ext cx="2113753" cy="47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9846" y="5332741"/>
            <a:ext cx="2151838" cy="49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3246" y="5313690"/>
            <a:ext cx="2151838" cy="51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72"/>
          <a:stretch>
            <a:fillRect/>
          </a:stretch>
        </p:blipFill>
        <p:spPr>
          <a:xfrm>
            <a:off x="10053320" y="3515360"/>
            <a:ext cx="2077085" cy="207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9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0295" y="1436370"/>
            <a:ext cx="158559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6372" y="1662882"/>
            <a:ext cx="1056876" cy="47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7895" y="2493010"/>
            <a:ext cx="258000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20280" y="2493010"/>
            <a:ext cx="333883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72"/>
          <a:stretch>
            <a:fillRect/>
          </a:stretch>
        </p:blipFill>
        <p:spPr>
          <a:xfrm>
            <a:off x="4365625" y="3429000"/>
            <a:ext cx="3363595" cy="3357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56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38942" y="1710047"/>
            <a:ext cx="1056876" cy="48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0715" y="2616835"/>
            <a:ext cx="276098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68261" y="3816252"/>
            <a:ext cx="1114005" cy="50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72"/>
          <a:stretch>
            <a:fillRect/>
          </a:stretch>
        </p:blipFill>
        <p:spPr>
          <a:xfrm>
            <a:off x="9120505" y="3500755"/>
            <a:ext cx="2874010" cy="286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335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2244090"/>
            <a:ext cx="6678930" cy="38284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24000"/>
            <a:ext cx="11340000" cy="2350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5820" y="1559560"/>
            <a:ext cx="283654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3047" y="2781760"/>
            <a:ext cx="1656725" cy="47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23"/>
          <a:stretch>
            <a:fillRect/>
          </a:stretch>
        </p:blipFill>
        <p:spPr>
          <a:xfrm>
            <a:off x="4996180" y="2564765"/>
            <a:ext cx="4052570" cy="3828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3070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8261" y="1275065"/>
            <a:ext cx="1085440" cy="49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7430" y="3382181"/>
            <a:ext cx="1047354" cy="50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23"/>
          <a:stretch>
            <a:fillRect/>
          </a:stretch>
        </p:blipFill>
        <p:spPr>
          <a:xfrm>
            <a:off x="4584065" y="4149090"/>
            <a:ext cx="2675890" cy="2527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897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2204720"/>
            <a:ext cx="7045325" cy="455422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5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15920" y="2348865"/>
            <a:ext cx="3192780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23"/>
          <a:stretch>
            <a:fillRect/>
          </a:stretch>
        </p:blipFill>
        <p:spPr>
          <a:xfrm>
            <a:off x="4303395" y="3356610"/>
            <a:ext cx="3375660" cy="3188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7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4987" y="1634854"/>
            <a:ext cx="2294659" cy="50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5730" y="2636520"/>
            <a:ext cx="79883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23"/>
          <a:stretch>
            <a:fillRect/>
          </a:stretch>
        </p:blipFill>
        <p:spPr>
          <a:xfrm>
            <a:off x="4337050" y="3430905"/>
            <a:ext cx="3386455" cy="3199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893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2348865"/>
            <a:ext cx="7228840" cy="43548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408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7" b="53986"/>
          <a:stretch>
            <a:fillRect/>
          </a:stretch>
        </p:blipFill>
        <p:spPr>
          <a:xfrm>
            <a:off x="911860" y="2060575"/>
            <a:ext cx="10008870" cy="22320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72" b="4097"/>
          <a:stretch>
            <a:fillRect/>
          </a:stretch>
        </p:blipFill>
        <p:spPr>
          <a:xfrm>
            <a:off x="3846195" y="2984500"/>
            <a:ext cx="4140200" cy="34804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80"/>
          <a:stretch>
            <a:fillRect/>
          </a:stretch>
        </p:blipFill>
        <p:spPr>
          <a:xfrm>
            <a:off x="426085" y="1124865"/>
            <a:ext cx="11339830" cy="2358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6694" y="1414998"/>
            <a:ext cx="2170881" cy="4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6115" y="1414998"/>
            <a:ext cx="1114005" cy="4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7702" y="1434060"/>
            <a:ext cx="1056876" cy="46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7954" y="2634973"/>
            <a:ext cx="590327" cy="4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30170" y="2634973"/>
            <a:ext cx="1066397" cy="4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57979" y="2634973"/>
            <a:ext cx="1037833" cy="4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72" b="4097"/>
          <a:stretch>
            <a:fillRect/>
          </a:stretch>
        </p:blipFill>
        <p:spPr>
          <a:xfrm>
            <a:off x="3846195" y="3284855"/>
            <a:ext cx="4140200" cy="3480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76020"/>
            <a:ext cx="11340000" cy="3667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67855" y="3422015"/>
            <a:ext cx="274828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72" b="4097"/>
          <a:stretch>
            <a:fillRect/>
          </a:stretch>
        </p:blipFill>
        <p:spPr>
          <a:xfrm>
            <a:off x="4439920" y="4364990"/>
            <a:ext cx="2783840" cy="233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0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3750" y="2420620"/>
            <a:ext cx="2110740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02075" y="3851275"/>
            <a:ext cx="208089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72" b="4097"/>
          <a:stretch>
            <a:fillRect/>
          </a:stretch>
        </p:blipFill>
        <p:spPr>
          <a:xfrm>
            <a:off x="7599045" y="3429000"/>
            <a:ext cx="3722370" cy="3128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1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2619" y="2827029"/>
            <a:ext cx="1666245" cy="51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284" y="4067468"/>
            <a:ext cx="1037833" cy="47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54357" y="4077010"/>
            <a:ext cx="1056876" cy="46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72" b="4097"/>
          <a:stretch>
            <a:fillRect/>
          </a:stretch>
        </p:blipFill>
        <p:spPr>
          <a:xfrm>
            <a:off x="7176135" y="3573145"/>
            <a:ext cx="3620135" cy="304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5710"/>
            <a:ext cx="11340000" cy="4547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9310" y="3595370"/>
            <a:ext cx="1025652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9790" y="4780280"/>
            <a:ext cx="639826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72" b="4097"/>
          <a:stretch>
            <a:fillRect/>
          </a:stretch>
        </p:blipFill>
        <p:spPr>
          <a:xfrm>
            <a:off x="8400415" y="4364990"/>
            <a:ext cx="2783840" cy="233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12280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76"/>
          <a:stretch>
            <a:fillRect/>
          </a:stretch>
        </p:blipFill>
        <p:spPr>
          <a:xfrm>
            <a:off x="3503930" y="1916430"/>
            <a:ext cx="3623945" cy="46393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840" y="476605"/>
            <a:ext cx="11340000" cy="4829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0835" y="2876550"/>
            <a:ext cx="134048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7958" y="3095982"/>
            <a:ext cx="457027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12895" y="3067407"/>
            <a:ext cx="1704333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1560" y="4191359"/>
            <a:ext cx="552241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71060" y="4018915"/>
            <a:ext cx="132588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03310" y="4038600"/>
            <a:ext cx="285877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04"/>
          <a:stretch>
            <a:fillRect/>
          </a:stretch>
        </p:blipFill>
        <p:spPr>
          <a:xfrm>
            <a:off x="5160010" y="4869180"/>
            <a:ext cx="2144395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902690"/>
            <a:ext cx="11340000" cy="10344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2"/>
          <a:stretch>
            <a:fillRect/>
          </a:stretch>
        </p:blipFill>
        <p:spPr>
          <a:xfrm>
            <a:off x="1056005" y="1883410"/>
            <a:ext cx="9865405" cy="2268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0922" y="1987953"/>
            <a:ext cx="1018790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76215" y="1885950"/>
            <a:ext cx="107315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9788" y="2007012"/>
            <a:ext cx="1056876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1995" y="3035300"/>
            <a:ext cx="248475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88705" y="2986405"/>
            <a:ext cx="204724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76"/>
          <a:stretch>
            <a:fillRect/>
          </a:stretch>
        </p:blipFill>
        <p:spPr>
          <a:xfrm>
            <a:off x="5088255" y="3860800"/>
            <a:ext cx="2258695" cy="2891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6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4332" y="2700528"/>
            <a:ext cx="571284" cy="52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1687" y="3910329"/>
            <a:ext cx="580806" cy="52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76"/>
          <a:stretch>
            <a:fillRect/>
          </a:stretch>
        </p:blipFill>
        <p:spPr>
          <a:xfrm>
            <a:off x="7104380" y="3284855"/>
            <a:ext cx="2612390" cy="3344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0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8110" y="2845446"/>
            <a:ext cx="1618639" cy="51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1655" y="2636520"/>
            <a:ext cx="207327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43425" y="2883597"/>
            <a:ext cx="1047355" cy="46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4584" y="4085375"/>
            <a:ext cx="514156" cy="486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76"/>
          <a:stretch>
            <a:fillRect/>
          </a:stretch>
        </p:blipFill>
        <p:spPr>
          <a:xfrm>
            <a:off x="5088255" y="3555365"/>
            <a:ext cx="2497455" cy="319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9"/>
          <a:stretch>
            <a:fillRect/>
          </a:stretch>
        </p:blipFill>
        <p:spPr>
          <a:xfrm>
            <a:off x="191770" y="989965"/>
            <a:ext cx="11127740" cy="5679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2987" y="1335411"/>
            <a:ext cx="2765655" cy="504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05100" y="3424555"/>
            <a:ext cx="193040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77325" y="3549015"/>
            <a:ext cx="129603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0085" y="4631690"/>
            <a:ext cx="52959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76"/>
          <a:stretch>
            <a:fillRect/>
          </a:stretch>
        </p:blipFill>
        <p:spPr>
          <a:xfrm>
            <a:off x="10272395" y="2996565"/>
            <a:ext cx="1889125" cy="2418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9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6801" y="1681889"/>
            <a:ext cx="1713853" cy="45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4735" y="4085811"/>
            <a:ext cx="2142317" cy="51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76"/>
          <a:stretch>
            <a:fillRect/>
          </a:stretch>
        </p:blipFill>
        <p:spPr>
          <a:xfrm>
            <a:off x="8547100" y="3500755"/>
            <a:ext cx="2390775" cy="306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73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49"/>
          <a:stretch>
            <a:fillRect/>
          </a:stretch>
        </p:blipFill>
        <p:spPr>
          <a:xfrm>
            <a:off x="4439920" y="2708910"/>
            <a:ext cx="2997835" cy="361061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19810"/>
            <a:ext cx="11340000" cy="3634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1301684"/>
            <a:ext cx="1028312" cy="4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34861" y="1301684"/>
            <a:ext cx="2742166" cy="50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5440" y="2513128"/>
            <a:ext cx="2618387" cy="51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9773" y="2522667"/>
            <a:ext cx="1561511" cy="49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612" y="3734111"/>
            <a:ext cx="2161360" cy="47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49"/>
          <a:stretch>
            <a:fillRect/>
          </a:stretch>
        </p:blipFill>
        <p:spPr>
          <a:xfrm>
            <a:off x="6384290" y="3140710"/>
            <a:ext cx="2997835" cy="3610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96340"/>
            <a:ext cx="10248265" cy="552386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92505"/>
            <a:ext cx="11340000" cy="4043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6592" y="1255186"/>
            <a:ext cx="2942115" cy="51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201" y="2590363"/>
            <a:ext cx="1037832" cy="4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16"/>
          <a:stretch>
            <a:fillRect/>
          </a:stretch>
        </p:blipFill>
        <p:spPr>
          <a:xfrm>
            <a:off x="1775460" y="4509135"/>
            <a:ext cx="7429500" cy="228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0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8525" y="1412875"/>
            <a:ext cx="3999230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860" y="2636520"/>
            <a:ext cx="6193790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16"/>
          <a:stretch>
            <a:fillRect/>
          </a:stretch>
        </p:blipFill>
        <p:spPr>
          <a:xfrm>
            <a:off x="1847850" y="3789045"/>
            <a:ext cx="7429500" cy="228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24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35505" y="1412875"/>
            <a:ext cx="205803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48830" y="1530985"/>
            <a:ext cx="303847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9785" y="2493010"/>
            <a:ext cx="138112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10377" y="2728979"/>
            <a:ext cx="1694812" cy="504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929152"/>
            <a:ext cx="599848" cy="4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73525" y="3719830"/>
            <a:ext cx="245872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04"/>
          <a:stretch>
            <a:fillRect/>
          </a:stretch>
        </p:blipFill>
        <p:spPr>
          <a:xfrm>
            <a:off x="8904605" y="3644900"/>
            <a:ext cx="3051175" cy="261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791565"/>
            <a:ext cx="11340000" cy="41211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55570" y="2082800"/>
            <a:ext cx="5137150" cy="92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8390" y="3644265"/>
            <a:ext cx="346392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16"/>
          <a:stretch>
            <a:fillRect/>
          </a:stretch>
        </p:blipFill>
        <p:spPr>
          <a:xfrm>
            <a:off x="1847850" y="4436745"/>
            <a:ext cx="7429500" cy="228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7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1340485"/>
            <a:ext cx="188531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595" y="2587625"/>
            <a:ext cx="879094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16"/>
          <a:stretch>
            <a:fillRect/>
          </a:stretch>
        </p:blipFill>
        <p:spPr>
          <a:xfrm>
            <a:off x="1847850" y="3789045"/>
            <a:ext cx="7429500" cy="228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764260"/>
            <a:ext cx="907879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015"/>
            <a:ext cx="102203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1498" y="2580091"/>
            <a:ext cx="1415923" cy="46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3136" y="2580091"/>
            <a:ext cx="952530" cy="46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7125" y="2580091"/>
            <a:ext cx="935367" cy="46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5754" y="3757127"/>
            <a:ext cx="1956548" cy="46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90804" y="4942755"/>
            <a:ext cx="1956548" cy="44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28950" y="5969635"/>
            <a:ext cx="472821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86" t="18412" r="20690"/>
          <a:stretch>
            <a:fillRect/>
          </a:stretch>
        </p:blipFill>
        <p:spPr>
          <a:xfrm>
            <a:off x="8566785" y="3429000"/>
            <a:ext cx="3185795" cy="3070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64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5350" y="2531110"/>
            <a:ext cx="1936750" cy="87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86" t="18412" r="20690"/>
          <a:stretch>
            <a:fillRect/>
          </a:stretch>
        </p:blipFill>
        <p:spPr>
          <a:xfrm>
            <a:off x="4224020" y="3644900"/>
            <a:ext cx="3109595" cy="2997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0"/>
          <a:stretch>
            <a:fillRect/>
          </a:stretch>
        </p:blipFill>
        <p:spPr>
          <a:xfrm>
            <a:off x="191135" y="1033145"/>
            <a:ext cx="9631045" cy="5230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74" t="-1564" r="35426" b="1564"/>
          <a:stretch>
            <a:fillRect/>
          </a:stretch>
        </p:blipFill>
        <p:spPr>
          <a:xfrm>
            <a:off x="9552305" y="2636520"/>
            <a:ext cx="2548255" cy="264668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2947" y="1643666"/>
            <a:ext cx="437984" cy="47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7880" y="2950210"/>
            <a:ext cx="102425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87103" y="4257047"/>
            <a:ext cx="1018790" cy="49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74" t="-1564" r="35426" b="1564"/>
          <a:stretch>
            <a:fillRect/>
          </a:stretch>
        </p:blipFill>
        <p:spPr>
          <a:xfrm>
            <a:off x="9552305" y="3572510"/>
            <a:ext cx="2548255" cy="2646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45" y="1152525"/>
            <a:ext cx="10181590" cy="4594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0010" y="1196340"/>
            <a:ext cx="376364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4155" y="2420620"/>
            <a:ext cx="97345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8165" y="4886325"/>
            <a:ext cx="115824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74" t="-1564" r="35426" b="1564"/>
          <a:stretch>
            <a:fillRect/>
          </a:stretch>
        </p:blipFill>
        <p:spPr>
          <a:xfrm>
            <a:off x="9624695" y="2420620"/>
            <a:ext cx="2372995" cy="246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015"/>
            <a:ext cx="104603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8484" y="1310374"/>
            <a:ext cx="430358" cy="41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186" y="2522625"/>
            <a:ext cx="518186" cy="38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8255" y="6021070"/>
            <a:ext cx="130238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74" t="-1564" r="35426" b="1564"/>
          <a:stretch>
            <a:fillRect/>
          </a:stretch>
        </p:blipFill>
        <p:spPr>
          <a:xfrm>
            <a:off x="9749155" y="2420620"/>
            <a:ext cx="2372995" cy="246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10"/>
          <a:stretch>
            <a:fillRect/>
          </a:stretch>
        </p:blipFill>
        <p:spPr>
          <a:xfrm>
            <a:off x="360045" y="1009015"/>
            <a:ext cx="11339830" cy="3285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63627" y="2401199"/>
            <a:ext cx="1037833" cy="50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9250" y="3336290"/>
            <a:ext cx="321691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04"/>
          <a:stretch>
            <a:fillRect/>
          </a:stretch>
        </p:blipFill>
        <p:spPr>
          <a:xfrm>
            <a:off x="5088255" y="4149090"/>
            <a:ext cx="3051175" cy="261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96"/>
          <a:stretch>
            <a:fillRect/>
          </a:stretch>
        </p:blipFill>
        <p:spPr>
          <a:xfrm>
            <a:off x="292100" y="1340765"/>
            <a:ext cx="11339830" cy="21022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005195" y="1611630"/>
            <a:ext cx="257873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27722" y="1602189"/>
            <a:ext cx="561763" cy="50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0468" y="2775292"/>
            <a:ext cx="390377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04"/>
          <a:stretch>
            <a:fillRect/>
          </a:stretch>
        </p:blipFill>
        <p:spPr>
          <a:xfrm>
            <a:off x="4368165" y="3284855"/>
            <a:ext cx="4094480" cy="351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0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2815918"/>
            <a:ext cx="1599596" cy="49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5285" y="2708910"/>
            <a:ext cx="198247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2130" y="3716655"/>
            <a:ext cx="199199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04"/>
          <a:stretch>
            <a:fillRect/>
          </a:stretch>
        </p:blipFill>
        <p:spPr>
          <a:xfrm>
            <a:off x="8400415" y="3573145"/>
            <a:ext cx="3520440" cy="301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05" y="1196340"/>
            <a:ext cx="9479280" cy="52990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92200"/>
            <a:ext cx="11340000" cy="22458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815" y="2132965"/>
            <a:ext cx="222250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6" t="17675" r="9653"/>
          <a:stretch>
            <a:fillRect/>
          </a:stretch>
        </p:blipFill>
        <p:spPr>
          <a:xfrm>
            <a:off x="3359785" y="2924810"/>
            <a:ext cx="5514340" cy="337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2025-01-20T10:47:28Z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