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924050"/>
            <a:ext cx="95821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6"/>
          <a:stretch>
            <a:fillRect/>
          </a:stretch>
        </p:blipFill>
        <p:spPr>
          <a:xfrm>
            <a:off x="1559560" y="692150"/>
            <a:ext cx="8999220" cy="6049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10154"/>
            <a:ext cx="361813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9" t="27593" r="26383" b="3426"/>
          <a:stretch>
            <a:fillRect/>
          </a:stretch>
        </p:blipFill>
        <p:spPr>
          <a:xfrm>
            <a:off x="5078095" y="4796790"/>
            <a:ext cx="2035175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82986"/>
            <a:ext cx="342770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9" t="27593" r="26383" b="3426"/>
          <a:stretch>
            <a:fillRect/>
          </a:stretch>
        </p:blipFill>
        <p:spPr>
          <a:xfrm>
            <a:off x="5078095" y="4796790"/>
            <a:ext cx="2035175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911860" y="989965"/>
            <a:ext cx="10163810" cy="57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8936" y="4636898"/>
            <a:ext cx="307219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559560" y="1052830"/>
            <a:ext cx="10056540" cy="916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150"/>
            <a:ext cx="11340000" cy="27624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4480560" y="3841115"/>
            <a:ext cx="3059430" cy="2905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00475"/>
            <a:ext cx="428463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9132570" y="3500755"/>
            <a:ext cx="305943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25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172335"/>
            <a:ext cx="5524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5217160" y="1844675"/>
            <a:ext cx="1602105" cy="152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64485"/>
            <a:ext cx="11340000" cy="4096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8760460" y="1556385"/>
            <a:ext cx="3059430" cy="29051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65175"/>
            <a:ext cx="10789285" cy="2994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85"/>
          <a:stretch>
            <a:fillRect/>
          </a:stretch>
        </p:blipFill>
        <p:spPr>
          <a:xfrm>
            <a:off x="5015865" y="2828925"/>
            <a:ext cx="3316605" cy="401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7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47661"/>
            <a:ext cx="361812" cy="40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85"/>
          <a:stretch>
            <a:fillRect/>
          </a:stretch>
        </p:blipFill>
        <p:spPr>
          <a:xfrm>
            <a:off x="3863975" y="1988820"/>
            <a:ext cx="3890010" cy="470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2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77030" y="3923665"/>
            <a:ext cx="5918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2220" y="4725035"/>
            <a:ext cx="16808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32305"/>
            <a:ext cx="11340000" cy="359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85"/>
          <a:stretch>
            <a:fillRect/>
          </a:stretch>
        </p:blipFill>
        <p:spPr>
          <a:xfrm>
            <a:off x="9192260" y="1772920"/>
            <a:ext cx="2614930" cy="31654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56206"/>
            <a:ext cx="371334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85"/>
          <a:stretch>
            <a:fillRect/>
          </a:stretch>
        </p:blipFill>
        <p:spPr>
          <a:xfrm>
            <a:off x="5232400" y="4436745"/>
            <a:ext cx="191897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935710"/>
            <a:ext cx="1033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1355" y="1842770"/>
            <a:ext cx="76327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85"/>
          <a:stretch>
            <a:fillRect/>
          </a:stretch>
        </p:blipFill>
        <p:spPr>
          <a:xfrm>
            <a:off x="9840595" y="4292600"/>
            <a:ext cx="191897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98" b="2334"/>
          <a:stretch>
            <a:fillRect/>
          </a:stretch>
        </p:blipFill>
        <p:spPr>
          <a:xfrm>
            <a:off x="4439920" y="2276475"/>
            <a:ext cx="4131310" cy="4464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09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8210" y="1340485"/>
            <a:ext cx="17754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0125" y="2188210"/>
            <a:ext cx="201358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750" y="3148330"/>
            <a:ext cx="32899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98" b="2334"/>
          <a:stretch>
            <a:fillRect/>
          </a:stretch>
        </p:blipFill>
        <p:spPr>
          <a:xfrm>
            <a:off x="5259070" y="3933190"/>
            <a:ext cx="249364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068675"/>
            <a:ext cx="11340000" cy="191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3206750"/>
            <a:ext cx="25069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8274" y="3326057"/>
            <a:ext cx="485591" cy="4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4076700"/>
            <a:ext cx="49593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9"/>
          <a:stretch>
            <a:fillRect/>
          </a:stretch>
        </p:blipFill>
        <p:spPr>
          <a:xfrm>
            <a:off x="33655" y="1124865"/>
            <a:ext cx="11339830" cy="17986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555272" y="1303227"/>
            <a:ext cx="1666246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1972" y="2246777"/>
            <a:ext cx="4322720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98" b="2334"/>
          <a:stretch>
            <a:fillRect/>
          </a:stretch>
        </p:blipFill>
        <p:spPr>
          <a:xfrm>
            <a:off x="6456045" y="4004945"/>
            <a:ext cx="249364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347589"/>
            <a:ext cx="1066397" cy="4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930" y="2204720"/>
            <a:ext cx="379412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355" y="3082290"/>
            <a:ext cx="201485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5591" y="4204368"/>
            <a:ext cx="990226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98" b="2334"/>
          <a:stretch>
            <a:fillRect/>
          </a:stretch>
        </p:blipFill>
        <p:spPr>
          <a:xfrm>
            <a:off x="8688705" y="3972560"/>
            <a:ext cx="249364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8480" y="1365885"/>
            <a:ext cx="14966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650" y="3279140"/>
            <a:ext cx="24758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0201" y="3369431"/>
            <a:ext cx="2189924" cy="4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35100" y="3118485"/>
            <a:ext cx="344741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75" y="4111625"/>
            <a:ext cx="40214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4705985"/>
            <a:ext cx="4958715" cy="21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775" y="1428115"/>
            <a:ext cx="14808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2453059"/>
            <a:ext cx="542720" cy="4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276195"/>
            <a:ext cx="11340000" cy="37613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60"/>
          <a:stretch>
            <a:fillRect/>
          </a:stretch>
        </p:blipFill>
        <p:spPr>
          <a:xfrm>
            <a:off x="7608570" y="929640"/>
            <a:ext cx="3274060" cy="425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874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4765" y="1260475"/>
            <a:ext cx="90805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60"/>
          <a:stretch>
            <a:fillRect/>
          </a:stretch>
        </p:blipFill>
        <p:spPr>
          <a:xfrm>
            <a:off x="4439920" y="3716655"/>
            <a:ext cx="2310765" cy="300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7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650" y="1395730"/>
            <a:ext cx="78232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911860" y="1988820"/>
            <a:ext cx="10224815" cy="19888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60"/>
          <a:stretch>
            <a:fillRect/>
          </a:stretch>
        </p:blipFill>
        <p:spPr>
          <a:xfrm>
            <a:off x="4439920" y="3716655"/>
            <a:ext cx="2310765" cy="300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2426970"/>
            <a:ext cx="6096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