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9"/>
  </p:handoutMasterIdLst>
  <p:sldIdLst>
    <p:sldId id="302" r:id="rId3"/>
    <p:sldId id="352" r:id="rId4"/>
    <p:sldId id="351" r:id="rId6"/>
    <p:sldId id="350" r:id="rId7"/>
    <p:sldId id="349" r:id="rId8"/>
    <p:sldId id="348" r:id="rId9"/>
    <p:sldId id="347" r:id="rId10"/>
    <p:sldId id="345" r:id="rId11"/>
    <p:sldId id="344" r:id="rId12"/>
    <p:sldId id="343" r:id="rId13"/>
    <p:sldId id="342" r:id="rId14"/>
    <p:sldId id="341" r:id="rId15"/>
    <p:sldId id="340" r:id="rId16"/>
    <p:sldId id="338" r:id="rId17"/>
    <p:sldId id="337" r:id="rId18"/>
    <p:sldId id="336" r:id="rId19"/>
    <p:sldId id="334" r:id="rId20"/>
    <p:sldId id="333" r:id="rId21"/>
    <p:sldId id="332" r:id="rId22"/>
    <p:sldId id="331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5" userDrawn="1">
          <p15:clr>
            <a:srgbClr val="A4A3A4"/>
          </p15:clr>
        </p15:guide>
        <p15:guide id="2" pos="38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5"/>
        <p:guide pos="387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00" y="3033395"/>
            <a:ext cx="11340000" cy="52552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465" y="1439900"/>
            <a:ext cx="11340000" cy="4386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8074" y="1735521"/>
            <a:ext cx="342770" cy="390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5"/>
          <a:stretch>
            <a:fillRect/>
          </a:stretch>
        </p:blipFill>
        <p:spPr>
          <a:xfrm>
            <a:off x="407035" y="981075"/>
            <a:ext cx="10837545" cy="5760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8580" y="2921608"/>
            <a:ext cx="354873" cy="382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692505"/>
            <a:ext cx="1022039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005" y="1760855"/>
            <a:ext cx="59309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429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24530"/>
            <a:ext cx="11340000" cy="174248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44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1433590"/>
            <a:ext cx="342770" cy="3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57481" y="4034414"/>
            <a:ext cx="437984" cy="3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72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2539213"/>
            <a:ext cx="428463" cy="390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24130" y="5141048"/>
            <a:ext cx="342769" cy="390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92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925"/>
          <a:stretch>
            <a:fillRect/>
          </a:stretch>
        </p:blipFill>
        <p:spPr>
          <a:xfrm>
            <a:off x="3359785" y="3500755"/>
            <a:ext cx="4608195" cy="3328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89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404721"/>
            <a:ext cx="380856" cy="39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925"/>
          <a:stretch>
            <a:fillRect/>
          </a:stretch>
        </p:blipFill>
        <p:spPr>
          <a:xfrm>
            <a:off x="8903970" y="4023995"/>
            <a:ext cx="2960370" cy="2138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5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1338335"/>
            <a:ext cx="371335" cy="400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925"/>
          <a:stretch>
            <a:fillRect/>
          </a:stretch>
        </p:blipFill>
        <p:spPr>
          <a:xfrm>
            <a:off x="3973830" y="3644900"/>
            <a:ext cx="4324350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043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05535"/>
            <a:ext cx="10397061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094470" y="3284855"/>
            <a:ext cx="2573655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47384" y="4315856"/>
            <a:ext cx="453943" cy="42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6090" y="4077335"/>
            <a:ext cx="465709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351405" y="5949315"/>
            <a:ext cx="168211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303520" y="5877560"/>
            <a:ext cx="246824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2" grpId="0" bldLvl="0" animBg="1"/>
      <p:bldP spid="15" grpId="0" bldLvl="0" animBg="1"/>
      <p:bldP spid="1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4"/>
          <a:stretch>
            <a:fillRect/>
          </a:stretch>
        </p:blipFill>
        <p:spPr>
          <a:xfrm>
            <a:off x="1055370" y="1988820"/>
            <a:ext cx="10297205" cy="428688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0209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94" b="40853"/>
          <a:stretch>
            <a:fillRect/>
          </a:stretch>
        </p:blipFill>
        <p:spPr>
          <a:xfrm>
            <a:off x="7386320" y="3357245"/>
            <a:ext cx="4082415" cy="25869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05400" y="2150496"/>
            <a:ext cx="437984" cy="3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2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7465" y="1343660"/>
            <a:ext cx="70104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94" b="40853"/>
          <a:stretch>
            <a:fillRect/>
          </a:stretch>
        </p:blipFill>
        <p:spPr>
          <a:xfrm>
            <a:off x="9192260" y="3573145"/>
            <a:ext cx="2818765" cy="1786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836015"/>
            <a:ext cx="957754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07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49823" y="2273041"/>
            <a:ext cx="1561511" cy="4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0125" y="3140885"/>
            <a:ext cx="2447002" cy="486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8" t="13510" r="2267"/>
          <a:stretch>
            <a:fillRect/>
          </a:stretch>
        </p:blipFill>
        <p:spPr>
          <a:xfrm>
            <a:off x="5447665" y="3068955"/>
            <a:ext cx="6056630" cy="3470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825" y="764895"/>
            <a:ext cx="970112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65700" y="2249805"/>
            <a:ext cx="226695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8" t="13510" r="2267"/>
          <a:stretch>
            <a:fillRect/>
          </a:stretch>
        </p:blipFill>
        <p:spPr>
          <a:xfrm>
            <a:off x="7823835" y="3598545"/>
            <a:ext cx="4208780" cy="2411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764895"/>
            <a:ext cx="795069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0583" y="2827707"/>
            <a:ext cx="373836" cy="333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47178" y="4329755"/>
            <a:ext cx="373836" cy="333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65243" y="5558096"/>
            <a:ext cx="373836" cy="327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8" t="13510" r="2267"/>
          <a:stretch>
            <a:fillRect/>
          </a:stretch>
        </p:blipFill>
        <p:spPr>
          <a:xfrm>
            <a:off x="7752080" y="2853055"/>
            <a:ext cx="4208780" cy="2411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14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2305" y="1341120"/>
            <a:ext cx="209867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9848" y="2443165"/>
            <a:ext cx="504634" cy="438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82565" y="3141345"/>
            <a:ext cx="2642870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15415" y="4077335"/>
            <a:ext cx="212153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20055" y="4220845"/>
            <a:ext cx="231394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160010" y="5013325"/>
            <a:ext cx="1567180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978136" y="6176860"/>
            <a:ext cx="1123526" cy="466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0" grpId="0" bldLvl="0" animBg="1"/>
      <p:bldP spid="12" grpId="0" bldLvl="0" animBg="1"/>
      <p:bldP spid="15" grpId="0" bldLvl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51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43520" y="2318385"/>
            <a:ext cx="149161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58230" y="3244215"/>
            <a:ext cx="124714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60235" y="4149090"/>
            <a:ext cx="4544695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695"/>
            <a:ext cx="11340000" cy="55593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52665" y="2138680"/>
            <a:ext cx="1167130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79915" y="3284855"/>
            <a:ext cx="191389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11450" y="4797425"/>
            <a:ext cx="1635125" cy="91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476885"/>
            <a:ext cx="8432165" cy="636714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832215" y="3357245"/>
            <a:ext cx="710565" cy="82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961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071"/>
          <a:stretch>
            <a:fillRect/>
          </a:stretch>
        </p:blipFill>
        <p:spPr>
          <a:xfrm>
            <a:off x="3431540" y="2348865"/>
            <a:ext cx="3620770" cy="406082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1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1338313"/>
            <a:ext cx="380856" cy="39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071"/>
          <a:stretch>
            <a:fillRect/>
          </a:stretch>
        </p:blipFill>
        <p:spPr>
          <a:xfrm>
            <a:off x="8183880" y="1844675"/>
            <a:ext cx="3620770" cy="4060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96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1529000"/>
            <a:ext cx="361813" cy="400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071"/>
          <a:stretch>
            <a:fillRect/>
          </a:stretch>
        </p:blipFill>
        <p:spPr>
          <a:xfrm>
            <a:off x="4112260" y="3770630"/>
            <a:ext cx="2588260" cy="2903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2025-01-20T05:39:52Z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