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4" r:id="rId20"/>
    <p:sldId id="333" r:id="rId21"/>
    <p:sldId id="332" r:id="rId22"/>
    <p:sldId id="330" r:id="rId23"/>
    <p:sldId id="329" r:id="rId24"/>
    <p:sldId id="328" r:id="rId25"/>
    <p:sldId id="326" r:id="rId26"/>
    <p:sldId id="380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3048000"/>
            <a:ext cx="10896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512058"/>
            <a:ext cx="371335" cy="4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9479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6493" y="2859000"/>
            <a:ext cx="318368" cy="32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7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075" y="2099310"/>
            <a:ext cx="66802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6690" y="1363345"/>
            <a:ext cx="4597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93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11225" y="2132965"/>
            <a:ext cx="10729005" cy="292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4983" y="2590840"/>
            <a:ext cx="361813" cy="40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407035" y="1052830"/>
            <a:ext cx="10108565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8976" y="2997227"/>
            <a:ext cx="381942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459085" cy="2362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3038475"/>
            <a:ext cx="7158990" cy="356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3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43366"/>
            <a:ext cx="342770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19165"/>
            <a:ext cx="371335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42"/>
          <a:stretch>
            <a:fillRect/>
          </a:stretch>
        </p:blipFill>
        <p:spPr>
          <a:xfrm>
            <a:off x="3561715" y="3940810"/>
            <a:ext cx="4833620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5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56045" y="3933190"/>
            <a:ext cx="26149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9615" y="4845685"/>
            <a:ext cx="242379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57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2421255"/>
            <a:ext cx="6409690" cy="39300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386098"/>
            <a:ext cx="342770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4005580"/>
            <a:ext cx="3989705" cy="244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0140" y="2298700"/>
            <a:ext cx="107569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293235"/>
            <a:ext cx="366649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935710"/>
            <a:ext cx="11340000" cy="2074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2925445"/>
            <a:ext cx="4806950" cy="36226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4143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3327681"/>
            <a:ext cx="428463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4384924"/>
            <a:ext cx="428463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115" y="4077335"/>
            <a:ext cx="3368675" cy="253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45"/>
          <a:stretch>
            <a:fillRect/>
          </a:stretch>
        </p:blipFill>
        <p:spPr>
          <a:xfrm>
            <a:off x="360045" y="1224280"/>
            <a:ext cx="10740390" cy="4005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36035" y="3195955"/>
            <a:ext cx="610298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7518" y="4401747"/>
            <a:ext cx="4157335" cy="48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4077335"/>
            <a:ext cx="3368675" cy="253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2"/>
          <a:stretch>
            <a:fillRect/>
          </a:stretch>
        </p:blipFill>
        <p:spPr>
          <a:xfrm>
            <a:off x="335280" y="1197255"/>
            <a:ext cx="10740390" cy="19345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809210" y="2427345"/>
            <a:ext cx="405813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3141345"/>
            <a:ext cx="4530090" cy="341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1510064"/>
            <a:ext cx="1618639" cy="4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4284887"/>
            <a:ext cx="885491" cy="4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7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2386724"/>
            <a:ext cx="1075919" cy="5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219" y="5160109"/>
            <a:ext cx="1656725" cy="5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1472291"/>
            <a:ext cx="1666246" cy="50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14" y="1472291"/>
            <a:ext cx="1114005" cy="49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427210" cy="61163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52305" y="2997200"/>
            <a:ext cx="67056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85013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586638"/>
            <a:ext cx="428463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0"/>
          <a:stretch>
            <a:fillRect/>
          </a:stretch>
        </p:blipFill>
        <p:spPr>
          <a:xfrm>
            <a:off x="3215640" y="4077335"/>
            <a:ext cx="4705350" cy="241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3844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242661"/>
            <a:ext cx="380856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0"/>
          <a:stretch>
            <a:fillRect/>
          </a:stretch>
        </p:blipFill>
        <p:spPr>
          <a:xfrm>
            <a:off x="3791585" y="4725035"/>
            <a:ext cx="3815080" cy="195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2025-01-20T10:30:01Z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