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2" r:id="rId4"/>
    <p:sldId id="351" r:id="rId5"/>
    <p:sldId id="350" r:id="rId6"/>
    <p:sldId id="349" r:id="rId7"/>
    <p:sldId id="348" r:id="rId8"/>
    <p:sldId id="347" r:id="rId9"/>
    <p:sldId id="346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3" r:id="rId21"/>
    <p:sldId id="332" r:id="rId22"/>
    <p:sldId id="331" r:id="rId23"/>
    <p:sldId id="330" r:id="rId24"/>
    <p:sldId id="329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" y="2961640"/>
            <a:ext cx="12115800" cy="9340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2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0030" y="1217295"/>
            <a:ext cx="562610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52"/>
          <a:stretch>
            <a:fillRect/>
          </a:stretch>
        </p:blipFill>
        <p:spPr>
          <a:xfrm>
            <a:off x="8112125" y="1916430"/>
            <a:ext cx="3630295" cy="4505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692505"/>
            <a:ext cx="769014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42300" y="1261110"/>
            <a:ext cx="50292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8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445117"/>
            <a:ext cx="380856" cy="391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4653280"/>
            <a:ext cx="2369820" cy="2117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3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4135378"/>
            <a:ext cx="371335" cy="410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841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764260"/>
            <a:ext cx="1044915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4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490982"/>
            <a:ext cx="437984" cy="390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6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368578"/>
            <a:ext cx="342770" cy="391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4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333355" y="5588000"/>
            <a:ext cx="68707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977"/>
          <a:stretch>
            <a:fillRect/>
          </a:stretch>
        </p:blipFill>
        <p:spPr>
          <a:xfrm>
            <a:off x="7896225" y="784225"/>
            <a:ext cx="2643505" cy="228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96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977"/>
          <a:stretch>
            <a:fillRect/>
          </a:stretch>
        </p:blipFill>
        <p:spPr>
          <a:xfrm>
            <a:off x="8904605" y="1916430"/>
            <a:ext cx="3275965" cy="28371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28"/>
          <a:stretch>
            <a:fillRect/>
          </a:stretch>
        </p:blipFill>
        <p:spPr>
          <a:xfrm>
            <a:off x="360045" y="1196975"/>
            <a:ext cx="11339830" cy="554446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966851" y="4141626"/>
            <a:ext cx="533197" cy="438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40755" y="5104208"/>
            <a:ext cx="2189924" cy="514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87607" y="6133505"/>
            <a:ext cx="1056876" cy="476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44030" y="6114444"/>
            <a:ext cx="999748" cy="476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65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2880" y="2247265"/>
            <a:ext cx="65786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4" b="50910"/>
          <a:stretch>
            <a:fillRect/>
          </a:stretch>
        </p:blipFill>
        <p:spPr>
          <a:xfrm>
            <a:off x="911860" y="3068955"/>
            <a:ext cx="10800715" cy="3362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24"/>
          <a:stretch>
            <a:fillRect/>
          </a:stretch>
        </p:blipFill>
        <p:spPr>
          <a:xfrm>
            <a:off x="1055370" y="1773200"/>
            <a:ext cx="11340000" cy="340219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7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406764"/>
            <a:ext cx="437984" cy="400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19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380" y="3933190"/>
            <a:ext cx="4186555" cy="28892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3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77682" y="1290653"/>
            <a:ext cx="2237531" cy="476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11900" y="2060575"/>
            <a:ext cx="474662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07405" y="3061735"/>
            <a:ext cx="1066397" cy="457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2996565"/>
            <a:ext cx="5504180" cy="3798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4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60010" y="1124585"/>
            <a:ext cx="2120265" cy="79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02367" y="2272858"/>
            <a:ext cx="2818337" cy="505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88060" y="3159620"/>
            <a:ext cx="342770" cy="495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95775" y="3860800"/>
            <a:ext cx="654558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97884" y="4904539"/>
            <a:ext cx="2208967" cy="495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010" y="4725035"/>
            <a:ext cx="2835910" cy="1957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9" grpId="0" bldLvl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64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69035" y="3025140"/>
            <a:ext cx="1009015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7610" y="3813175"/>
            <a:ext cx="840740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065" y="4352925"/>
            <a:ext cx="3514090" cy="2425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0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1035" y="1346200"/>
            <a:ext cx="74930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19830" y="2276475"/>
            <a:ext cx="1560830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83380" y="3260090"/>
            <a:ext cx="2346325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5885" y="4324350"/>
            <a:ext cx="134302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5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47808" y="2510198"/>
            <a:ext cx="542720" cy="428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0806" y="3481992"/>
            <a:ext cx="1114005" cy="514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24382" y="3472465"/>
            <a:ext cx="1190176" cy="504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268450"/>
            <a:ext cx="11340000" cy="3843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2271" y="1430574"/>
            <a:ext cx="1085440" cy="44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1339" y="2441470"/>
            <a:ext cx="1180654" cy="46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91062" y="2403323"/>
            <a:ext cx="2313702" cy="514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04120" y="3304540"/>
            <a:ext cx="163703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1339" y="4396504"/>
            <a:ext cx="1114005" cy="514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2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00260" y="1379220"/>
            <a:ext cx="206629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7455" y="2576908"/>
            <a:ext cx="504634" cy="352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38740" y="2500688"/>
            <a:ext cx="1094962" cy="514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08795" y="4364990"/>
            <a:ext cx="227457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0327" y="5492332"/>
            <a:ext cx="561763" cy="495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311385" y="5482804"/>
            <a:ext cx="3865692" cy="504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bldLvl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7"/>
          <a:stretch>
            <a:fillRect/>
          </a:stretch>
        </p:blipFill>
        <p:spPr>
          <a:xfrm>
            <a:off x="407670" y="1052195"/>
            <a:ext cx="11111865" cy="5689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07375" y="1210945"/>
            <a:ext cx="134048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84030" y="2132965"/>
            <a:ext cx="222059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6155" y="3016250"/>
            <a:ext cx="1884045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79840" y="3120390"/>
            <a:ext cx="154051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065824" y="4256889"/>
            <a:ext cx="1651402" cy="46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4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52"/>
          <a:stretch>
            <a:fillRect/>
          </a:stretch>
        </p:blipFill>
        <p:spPr>
          <a:xfrm>
            <a:off x="8884285" y="746125"/>
            <a:ext cx="2815590" cy="3495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8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2390" y="1169035"/>
            <a:ext cx="831850" cy="9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52"/>
          <a:stretch>
            <a:fillRect/>
          </a:stretch>
        </p:blipFill>
        <p:spPr>
          <a:xfrm>
            <a:off x="8832215" y="2741930"/>
            <a:ext cx="2947670" cy="3658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70</cp:revision>
  <dcterms:created xsi:type="dcterms:W3CDTF">2015-09-16T06:44:00Z</dcterms:created>
  <dcterms:modified xsi:type="dcterms:W3CDTF">2025-01-20T10:16:59Z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