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70" r:id="rId4"/>
    <p:sldId id="367" r:id="rId5"/>
    <p:sldId id="366" r:id="rId6"/>
    <p:sldId id="365" r:id="rId7"/>
    <p:sldId id="364" r:id="rId8"/>
    <p:sldId id="363" r:id="rId9"/>
    <p:sldId id="362" r:id="rId10"/>
    <p:sldId id="360" r:id="rId11"/>
    <p:sldId id="359" r:id="rId12"/>
    <p:sldId id="358" r:id="rId13"/>
    <p:sldId id="357" r:id="rId14"/>
    <p:sldId id="356" r:id="rId15"/>
    <p:sldId id="355" r:id="rId16"/>
    <p:sldId id="354" r:id="rId17"/>
    <p:sldId id="352" r:id="rId18"/>
    <p:sldId id="351" r:id="rId19"/>
    <p:sldId id="350" r:id="rId20"/>
    <p:sldId id="349" r:id="rId21"/>
    <p:sldId id="348" r:id="rId22"/>
    <p:sldId id="347" r:id="rId23"/>
    <p:sldId id="345" r:id="rId24"/>
    <p:sldId id="344" r:id="rId25"/>
    <p:sldId id="343" r:id="rId26"/>
    <p:sldId id="342" r:id="rId27"/>
    <p:sldId id="341" r:id="rId28"/>
    <p:sldId id="340" r:id="rId29"/>
    <p:sldId id="339" r:id="rId30"/>
    <p:sldId id="338" r:id="rId31"/>
    <p:sldId id="336" r:id="rId32"/>
    <p:sldId id="334" r:id="rId33"/>
    <p:sldId id="333" r:id="rId34"/>
    <p:sldId id="332" r:id="rId35"/>
    <p:sldId id="331" r:id="rId36"/>
    <p:sldId id="329" r:id="rId37"/>
    <p:sldId id="328" r:id="rId38"/>
    <p:sldId id="327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2871470"/>
            <a:ext cx="651510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9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414785"/>
            <a:ext cx="352291" cy="3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09"/>
          <a:stretch>
            <a:fillRect/>
          </a:stretch>
        </p:blipFill>
        <p:spPr>
          <a:xfrm>
            <a:off x="3359785" y="2780665"/>
            <a:ext cx="5933440" cy="3630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2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3476" y="3452254"/>
            <a:ext cx="285642" cy="31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1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434000"/>
            <a:ext cx="352291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3356610"/>
            <a:ext cx="3145790" cy="3286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1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128785"/>
            <a:ext cx="285642" cy="31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4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443392"/>
            <a:ext cx="352291" cy="30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872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14"/>
          <a:stretch>
            <a:fillRect/>
          </a:stretch>
        </p:blipFill>
        <p:spPr>
          <a:xfrm>
            <a:off x="3143250" y="2060575"/>
            <a:ext cx="5473065" cy="44024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0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405164"/>
            <a:ext cx="352291" cy="3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14" b="52560"/>
          <a:stretch>
            <a:fillRect/>
          </a:stretch>
        </p:blipFill>
        <p:spPr>
          <a:xfrm>
            <a:off x="1271270" y="4742815"/>
            <a:ext cx="4625340" cy="17653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40" r="24514"/>
          <a:stretch>
            <a:fillRect/>
          </a:stretch>
        </p:blipFill>
        <p:spPr>
          <a:xfrm>
            <a:off x="6240145" y="4725035"/>
            <a:ext cx="4625340" cy="195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3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443515"/>
            <a:ext cx="314205" cy="30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14" b="52560"/>
          <a:stretch>
            <a:fillRect/>
          </a:stretch>
        </p:blipFill>
        <p:spPr>
          <a:xfrm>
            <a:off x="1271270" y="4742815"/>
            <a:ext cx="4625340" cy="17653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40" r="24514"/>
          <a:stretch>
            <a:fillRect/>
          </a:stretch>
        </p:blipFill>
        <p:spPr>
          <a:xfrm>
            <a:off x="6240145" y="4725035"/>
            <a:ext cx="4625340" cy="195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9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4796790"/>
            <a:ext cx="672655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139035"/>
            <a:ext cx="11340000" cy="27233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6" r="42435"/>
          <a:stretch>
            <a:fillRect/>
          </a:stretch>
        </p:blipFill>
        <p:spPr>
          <a:xfrm>
            <a:off x="407035" y="1412240"/>
            <a:ext cx="6527800" cy="727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3665" y="1586238"/>
            <a:ext cx="352292" cy="30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/>
          <a:stretch>
            <a:fillRect/>
          </a:stretch>
        </p:blipFill>
        <p:spPr>
          <a:xfrm>
            <a:off x="7032035" y="1196340"/>
            <a:ext cx="4739595" cy="4299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357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844395"/>
            <a:ext cx="11340000" cy="494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5800" y="3319145"/>
            <a:ext cx="52959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7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870" y="1298575"/>
            <a:ext cx="46609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/>
          <a:stretch>
            <a:fillRect/>
          </a:stretch>
        </p:blipFill>
        <p:spPr>
          <a:xfrm>
            <a:off x="9552305" y="3789045"/>
            <a:ext cx="250952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61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004945"/>
            <a:ext cx="6579870" cy="25273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2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9823" y="2101594"/>
            <a:ext cx="1228261" cy="39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5037" y="2101594"/>
            <a:ext cx="1209219" cy="40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8765" y="2817024"/>
            <a:ext cx="1675768" cy="38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40201" y="3503837"/>
            <a:ext cx="3427707" cy="39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076700"/>
            <a:ext cx="6579870" cy="252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2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685" y="1976755"/>
            <a:ext cx="107696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2770363"/>
            <a:ext cx="818841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2885" y="3355340"/>
            <a:ext cx="950912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7455" y="4164000"/>
            <a:ext cx="2999244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755" y="4061460"/>
            <a:ext cx="5819140" cy="223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07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95850" y="2646045"/>
            <a:ext cx="55092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3904" y="4152458"/>
            <a:ext cx="2989722" cy="38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340" y="4796790"/>
            <a:ext cx="4986020" cy="1915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35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87895" y="1998345"/>
            <a:ext cx="349758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2759969"/>
            <a:ext cx="5503375" cy="38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92745" y="3456402"/>
            <a:ext cx="7464785" cy="40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004945"/>
            <a:ext cx="6579870" cy="252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8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2493" y="3512747"/>
            <a:ext cx="1361561" cy="39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2947" y="4924142"/>
            <a:ext cx="1285390" cy="38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8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600" y="1255395"/>
            <a:ext cx="327596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81770" y="1223645"/>
            <a:ext cx="161099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/>
          <a:stretch>
            <a:fillRect/>
          </a:stretch>
        </p:blipFill>
        <p:spPr>
          <a:xfrm>
            <a:off x="4223385" y="3500755"/>
            <a:ext cx="3899535" cy="280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0251" y="2158411"/>
            <a:ext cx="818841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/>
          <a:stretch>
            <a:fillRect/>
          </a:stretch>
        </p:blipFill>
        <p:spPr>
          <a:xfrm>
            <a:off x="4439920" y="4077335"/>
            <a:ext cx="361442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7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805430"/>
            <a:ext cx="9864090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/>
          <a:stretch>
            <a:fillRect/>
          </a:stretch>
        </p:blipFill>
        <p:spPr>
          <a:xfrm>
            <a:off x="4439920" y="4077335"/>
            <a:ext cx="361442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9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128666"/>
            <a:ext cx="314205" cy="31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004945"/>
            <a:ext cx="2094230" cy="2710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903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2423160" y="1988820"/>
            <a:ext cx="3991610" cy="423672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1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71495" y="1282700"/>
            <a:ext cx="149479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6397" y="2177804"/>
            <a:ext cx="409420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0453" y="2950385"/>
            <a:ext cx="780755" cy="29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9974" y="2931309"/>
            <a:ext cx="1342518" cy="343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4701540" y="4202430"/>
            <a:ext cx="2400300" cy="2547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0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4962" y="1300363"/>
            <a:ext cx="1818589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2025818"/>
            <a:ext cx="2761209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7103" y="2025818"/>
            <a:ext cx="856926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8220" y="2718435"/>
            <a:ext cx="1000696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413" y="3495818"/>
            <a:ext cx="1037833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4789170" y="3356610"/>
            <a:ext cx="3061970" cy="3250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3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2786949"/>
            <a:ext cx="2189924" cy="39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280" y="2687955"/>
            <a:ext cx="383540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3501713"/>
            <a:ext cx="9845137" cy="40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934" y="4245067"/>
            <a:ext cx="8378841" cy="39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5041900" y="4869180"/>
            <a:ext cx="1720215" cy="182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700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56"/>
          <a:stretch>
            <a:fillRect/>
          </a:stretch>
        </p:blipFill>
        <p:spPr>
          <a:xfrm>
            <a:off x="695325" y="2420620"/>
            <a:ext cx="7343775" cy="28327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1" t="52844" r="35718"/>
          <a:stretch>
            <a:fillRect/>
          </a:stretch>
        </p:blipFill>
        <p:spPr>
          <a:xfrm>
            <a:off x="7896225" y="2780665"/>
            <a:ext cx="3514090" cy="252793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60" y="1971675"/>
            <a:ext cx="390969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24130" y="3623860"/>
            <a:ext cx="437984" cy="29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4319058"/>
            <a:ext cx="380856" cy="3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56"/>
          <a:stretch>
            <a:fillRect/>
          </a:stretch>
        </p:blipFill>
        <p:spPr>
          <a:xfrm>
            <a:off x="3593465" y="4461510"/>
            <a:ext cx="5454015" cy="210375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1" t="52844" r="35718"/>
          <a:stretch>
            <a:fillRect/>
          </a:stretch>
        </p:blipFill>
        <p:spPr>
          <a:xfrm>
            <a:off x="8832215" y="4796790"/>
            <a:ext cx="2610485" cy="1877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2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2100044"/>
            <a:ext cx="457027" cy="39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56"/>
          <a:stretch>
            <a:fillRect/>
          </a:stretch>
        </p:blipFill>
        <p:spPr>
          <a:xfrm>
            <a:off x="1067435" y="3501390"/>
            <a:ext cx="6579870" cy="25380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1" t="52844" r="35718"/>
          <a:stretch>
            <a:fillRect/>
          </a:stretch>
        </p:blipFill>
        <p:spPr>
          <a:xfrm>
            <a:off x="7607935" y="3860800"/>
            <a:ext cx="3148330" cy="2264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5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3601720"/>
            <a:ext cx="807529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56"/>
          <a:stretch>
            <a:fillRect/>
          </a:stretch>
        </p:blipFill>
        <p:spPr>
          <a:xfrm>
            <a:off x="1179195" y="4221480"/>
            <a:ext cx="6579870" cy="25380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1" t="52844" r="35718"/>
          <a:stretch>
            <a:fillRect/>
          </a:stretch>
        </p:blipFill>
        <p:spPr>
          <a:xfrm>
            <a:off x="7719695" y="4580890"/>
            <a:ext cx="3148330" cy="2264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7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904287"/>
            <a:ext cx="9826094" cy="353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510" y="3521710"/>
            <a:ext cx="960374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56"/>
          <a:stretch>
            <a:fillRect/>
          </a:stretch>
        </p:blipFill>
        <p:spPr>
          <a:xfrm>
            <a:off x="1067435" y="4221480"/>
            <a:ext cx="6579870" cy="253809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1" t="52844" r="35718"/>
          <a:stretch>
            <a:fillRect/>
          </a:stretch>
        </p:blipFill>
        <p:spPr>
          <a:xfrm>
            <a:off x="7607935" y="4509135"/>
            <a:ext cx="3148330" cy="2264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506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2597150"/>
            <a:ext cx="4724400" cy="40760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0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25289" y="2043535"/>
            <a:ext cx="304685" cy="30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0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471933"/>
            <a:ext cx="285642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2597150"/>
            <a:ext cx="4724400" cy="4076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5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62345"/>
            <a:ext cx="304685" cy="31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4475" y="3284855"/>
            <a:ext cx="4083050" cy="352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443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235" y="2089150"/>
            <a:ext cx="8895715" cy="43370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510022"/>
            <a:ext cx="285642" cy="31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09"/>
          <a:stretch>
            <a:fillRect/>
          </a:stretch>
        </p:blipFill>
        <p:spPr>
          <a:xfrm>
            <a:off x="8400415" y="2564765"/>
            <a:ext cx="3501390" cy="2142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2025-01-20T11:01:30Z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