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302" r:id="rId3"/>
    <p:sldId id="353" r:id="rId4"/>
    <p:sldId id="352" r:id="rId5"/>
    <p:sldId id="351" r:id="rId6"/>
    <p:sldId id="350" r:id="rId7"/>
    <p:sldId id="349" r:id="rId8"/>
    <p:sldId id="348" r:id="rId9"/>
    <p:sldId id="347" r:id="rId10"/>
    <p:sldId id="345" r:id="rId11"/>
    <p:sldId id="344" r:id="rId12"/>
    <p:sldId id="343" r:id="rId13"/>
    <p:sldId id="341" r:id="rId14"/>
    <p:sldId id="340" r:id="rId15"/>
    <p:sldId id="339" r:id="rId16"/>
    <p:sldId id="338" r:id="rId17"/>
    <p:sldId id="336" r:id="rId18"/>
    <p:sldId id="334" r:id="rId19"/>
    <p:sldId id="332" r:id="rId20"/>
    <p:sldId id="331" r:id="rId21"/>
    <p:sldId id="329" r:id="rId22"/>
    <p:sldId id="328" r:id="rId23"/>
    <p:sldId id="327" r:id="rId24"/>
    <p:sldId id="326" r:id="rId25"/>
    <p:sldId id="325" r:id="rId26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2" Type="http://schemas.openxmlformats.org/officeDocument/2006/relationships/tags" Target="tags/tag1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handoutMaster" Target="handoutMasters/handoutMaster1.xml"/><Relationship Id="rId27" Type="http://schemas.openxmlformats.org/officeDocument/2006/relationships/notesMaster" Target="notesMasters/notesMaster1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2.png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9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30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31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09270" y="2085975"/>
            <a:ext cx="11172825" cy="26860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769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19385" y="1250315"/>
            <a:ext cx="715010" cy="748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225" y="836650"/>
            <a:ext cx="11340000" cy="187696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500" b="3523"/>
          <a:stretch>
            <a:fillRect/>
          </a:stretch>
        </p:blipFill>
        <p:spPr>
          <a:xfrm>
            <a:off x="3647440" y="2637155"/>
            <a:ext cx="4944745" cy="3940175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280"/>
          <a:stretch>
            <a:fillRect/>
          </a:stretch>
        </p:blipFill>
        <p:spPr>
          <a:xfrm>
            <a:off x="360045" y="1124585"/>
            <a:ext cx="11010265" cy="56168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43795" y="1114425"/>
            <a:ext cx="655320" cy="685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22" r="418" b="33894"/>
          <a:stretch>
            <a:fillRect/>
          </a:stretch>
        </p:blipFill>
        <p:spPr>
          <a:xfrm>
            <a:off x="659130" y="1988820"/>
            <a:ext cx="10873740" cy="36728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13944" y="3047452"/>
            <a:ext cx="412564" cy="3850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70" y="3356965"/>
            <a:ext cx="11340000" cy="2081604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562" r="418" b="1996"/>
          <a:stretch>
            <a:fillRect/>
          </a:stretch>
        </p:blipFill>
        <p:spPr>
          <a:xfrm>
            <a:off x="479425" y="1485265"/>
            <a:ext cx="10980000" cy="174472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60" y="621030"/>
            <a:ext cx="9866630" cy="37922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84105" y="908685"/>
            <a:ext cx="731520" cy="737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7850" y="4293235"/>
            <a:ext cx="9866630" cy="2568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0100" y="548360"/>
            <a:ext cx="11340000" cy="287964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4737"/>
          <a:stretch>
            <a:fillRect/>
          </a:stretch>
        </p:blipFill>
        <p:spPr>
          <a:xfrm>
            <a:off x="4295775" y="3213100"/>
            <a:ext cx="2916555" cy="3422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2021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62565" y="1486535"/>
            <a:ext cx="618490" cy="675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3962"/>
          <a:stretch>
            <a:fillRect/>
          </a:stretch>
        </p:blipFill>
        <p:spPr>
          <a:xfrm>
            <a:off x="911860" y="3140710"/>
            <a:ext cx="7488600" cy="2910205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4737"/>
          <a:stretch>
            <a:fillRect/>
          </a:stretch>
        </p:blipFill>
        <p:spPr>
          <a:xfrm>
            <a:off x="8688705" y="2780665"/>
            <a:ext cx="3208655" cy="3765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908405"/>
            <a:ext cx="10898481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25050" y="1052195"/>
            <a:ext cx="660400" cy="802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4737"/>
          <a:stretch>
            <a:fillRect/>
          </a:stretch>
        </p:blipFill>
        <p:spPr>
          <a:xfrm>
            <a:off x="9552305" y="3741420"/>
            <a:ext cx="2586355" cy="3035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980160"/>
            <a:ext cx="11340000" cy="220655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5640" y="2997200"/>
            <a:ext cx="6129020" cy="367474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70" y="764260"/>
            <a:ext cx="10270263" cy="586800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6778625" y="3244850"/>
            <a:ext cx="3456305" cy="591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029825" y="4947920"/>
            <a:ext cx="1591945" cy="650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9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3337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682468" y="2589132"/>
            <a:ext cx="1085440" cy="42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9785" y="3284855"/>
            <a:ext cx="5546090" cy="33254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35710"/>
            <a:ext cx="11340000" cy="322324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52795" y="2280316"/>
            <a:ext cx="561763" cy="4672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99820" y="3275330"/>
            <a:ext cx="681990" cy="518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0480" y="3889375"/>
            <a:ext cx="4700270" cy="28187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829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720554" y="1395515"/>
            <a:ext cx="1075919" cy="4764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439920" y="2348865"/>
            <a:ext cx="2593975" cy="567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481511" y="3406055"/>
            <a:ext cx="1085440" cy="514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197884" y="4425618"/>
            <a:ext cx="1637682" cy="5240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53965" y="4149090"/>
            <a:ext cx="4249420" cy="25482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8" grpId="0" animBg="1"/>
      <p:bldP spid="9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8358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760460" y="1340485"/>
            <a:ext cx="1779905" cy="664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31620" y="3213100"/>
            <a:ext cx="1701800" cy="804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8120" y="3356610"/>
            <a:ext cx="5078095" cy="30454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6793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434408" y="1490769"/>
            <a:ext cx="418942" cy="4001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397329" y="3501071"/>
            <a:ext cx="1133047" cy="4859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68390" y="3356610"/>
            <a:ext cx="5078095" cy="30454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980795"/>
            <a:ext cx="11340000" cy="58318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664767" y="3124854"/>
            <a:ext cx="1075919" cy="505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577815" y="3124854"/>
            <a:ext cx="1094962" cy="5145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999024" y="4068239"/>
            <a:ext cx="1647204" cy="5145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226530" y="5040213"/>
            <a:ext cx="2846901" cy="5145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188445" y="6002657"/>
            <a:ext cx="1637682" cy="505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8583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015865" y="2061845"/>
            <a:ext cx="1911350" cy="771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501515" y="3101340"/>
            <a:ext cx="2212975" cy="684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325" y="836650"/>
            <a:ext cx="9694126" cy="586800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9691318" y="6158600"/>
            <a:ext cx="374416" cy="334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30029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35"/>
          <a:stretch>
            <a:fillRect/>
          </a:stretch>
        </p:blipFill>
        <p:spPr>
          <a:xfrm>
            <a:off x="360045" y="1052830"/>
            <a:ext cx="11312525" cy="57603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70490" y="2033270"/>
            <a:ext cx="751840" cy="730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5572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12375" y="2221865"/>
            <a:ext cx="1137920" cy="986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150" b="4751"/>
          <a:stretch>
            <a:fillRect/>
          </a:stretch>
        </p:blipFill>
        <p:spPr>
          <a:xfrm>
            <a:off x="3719830" y="2348865"/>
            <a:ext cx="3452495" cy="41452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1628495"/>
            <a:ext cx="11340000" cy="377068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150" b="4751"/>
          <a:stretch>
            <a:fillRect/>
          </a:stretch>
        </p:blipFill>
        <p:spPr>
          <a:xfrm>
            <a:off x="6888480" y="1441450"/>
            <a:ext cx="3452495" cy="414528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VjYTAzM2MxYTdhODkzMTNkOWNlMWY3ZjRhMGI3N2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68</cp:revision>
  <dcterms:created xsi:type="dcterms:W3CDTF">2015-09-16T06:44:00Z</dcterms:created>
  <dcterms:modified xsi:type="dcterms:W3CDTF">2025-01-20T10:04:33Z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