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74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75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0" y="2076450"/>
            <a:ext cx="5600700" cy="2705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5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595856"/>
            <a:ext cx="380856" cy="3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" t="53339" r="7055" b="-2616"/>
          <a:stretch>
            <a:fillRect/>
          </a:stretch>
        </p:blipFill>
        <p:spPr>
          <a:xfrm>
            <a:off x="5880100" y="2924810"/>
            <a:ext cx="5863590" cy="164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8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920" y="2304415"/>
            <a:ext cx="60833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" t="53339" r="7055" b="-2616"/>
          <a:stretch>
            <a:fillRect/>
          </a:stretch>
        </p:blipFill>
        <p:spPr>
          <a:xfrm>
            <a:off x="2927350" y="4952365"/>
            <a:ext cx="5863590" cy="164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610" y="3429000"/>
            <a:ext cx="5975350" cy="31946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04"/>
          <a:stretch>
            <a:fillRect/>
          </a:stretch>
        </p:blipFill>
        <p:spPr>
          <a:xfrm>
            <a:off x="407035" y="1052830"/>
            <a:ext cx="11339830" cy="2780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471" y="1424240"/>
            <a:ext cx="428463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644900"/>
            <a:ext cx="5975350" cy="319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45"/>
          <a:stretch>
            <a:fillRect/>
          </a:stretch>
        </p:blipFill>
        <p:spPr>
          <a:xfrm>
            <a:off x="407035" y="1124865"/>
            <a:ext cx="11339830" cy="1749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2781300"/>
            <a:ext cx="5975350" cy="319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697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1755" y="2049780"/>
            <a:ext cx="70866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655" y="4797425"/>
            <a:ext cx="3768725" cy="201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606307"/>
            <a:ext cx="428463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47996"/>
            <a:ext cx="371335" cy="4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1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567794"/>
            <a:ext cx="342770" cy="39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873" b="25788"/>
          <a:stretch>
            <a:fillRect/>
          </a:stretch>
        </p:blipFill>
        <p:spPr>
          <a:xfrm>
            <a:off x="407035" y="2204720"/>
            <a:ext cx="11665630" cy="3456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18"/>
          <a:stretch>
            <a:fillRect/>
          </a:stretch>
        </p:blipFill>
        <p:spPr>
          <a:xfrm>
            <a:off x="6851015" y="922655"/>
            <a:ext cx="4935220" cy="301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25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81612" y="3253326"/>
            <a:ext cx="485592" cy="4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7808" y="5206433"/>
            <a:ext cx="1085440" cy="4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7440" y="5958205"/>
            <a:ext cx="288417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"/>
          <a:stretch>
            <a:fillRect/>
          </a:stretch>
        </p:blipFill>
        <p:spPr>
          <a:xfrm>
            <a:off x="360045" y="989965"/>
            <a:ext cx="10749915" cy="5823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5185" y="1163320"/>
            <a:ext cx="5842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18"/>
          <a:stretch>
            <a:fillRect/>
          </a:stretch>
        </p:blipFill>
        <p:spPr>
          <a:xfrm>
            <a:off x="9552305" y="2925445"/>
            <a:ext cx="2519045" cy="153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7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415271"/>
            <a:ext cx="361813" cy="40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18"/>
          <a:stretch>
            <a:fillRect/>
          </a:stretch>
        </p:blipFill>
        <p:spPr>
          <a:xfrm>
            <a:off x="4439920" y="4797425"/>
            <a:ext cx="3340100" cy="203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0750"/>
            <a:ext cx="102377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31"/>
          <a:stretch>
            <a:fillRect/>
          </a:stretch>
        </p:blipFill>
        <p:spPr>
          <a:xfrm>
            <a:off x="360045" y="1224280"/>
            <a:ext cx="11339830" cy="177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565" y="1276985"/>
            <a:ext cx="140017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685" y="2230755"/>
            <a:ext cx="201866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7" t="18412" r="13943"/>
          <a:stretch>
            <a:fillRect/>
          </a:stretch>
        </p:blipFill>
        <p:spPr>
          <a:xfrm>
            <a:off x="4079875" y="3141345"/>
            <a:ext cx="5175250" cy="354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27"/>
          <a:stretch>
            <a:fillRect/>
          </a:stretch>
        </p:blipFill>
        <p:spPr>
          <a:xfrm>
            <a:off x="263525" y="1341400"/>
            <a:ext cx="11339830" cy="25079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776628" y="1464784"/>
            <a:ext cx="1028312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9273" y="1445709"/>
            <a:ext cx="980705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24185" y="2323152"/>
            <a:ext cx="1371083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7" t="18412" r="13943"/>
          <a:stretch>
            <a:fillRect/>
          </a:stretch>
        </p:blipFill>
        <p:spPr>
          <a:xfrm>
            <a:off x="4223385" y="3861435"/>
            <a:ext cx="4231640" cy="2900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1120"/>
            <a:ext cx="11340000" cy="3639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3975878"/>
            <a:ext cx="361813" cy="4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8261" y="3985407"/>
            <a:ext cx="380856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7" t="18412" r="13943"/>
          <a:stretch>
            <a:fillRect/>
          </a:stretch>
        </p:blipFill>
        <p:spPr>
          <a:xfrm>
            <a:off x="4799965" y="4653280"/>
            <a:ext cx="2950210" cy="202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0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7" t="18412" r="13943"/>
          <a:stretch>
            <a:fillRect/>
          </a:stretch>
        </p:blipFill>
        <p:spPr>
          <a:xfrm>
            <a:off x="6826885" y="1533525"/>
            <a:ext cx="4820285" cy="33032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5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765" y="1313180"/>
            <a:ext cx="272859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52594" y="1519285"/>
            <a:ext cx="523677" cy="4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2471818"/>
            <a:ext cx="2161360" cy="46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71637" y="2490868"/>
            <a:ext cx="476070" cy="4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284" y="3424351"/>
            <a:ext cx="552241" cy="4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1990" y="3329940"/>
            <a:ext cx="335343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50" y="1052195"/>
            <a:ext cx="320230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3476" y="3196667"/>
            <a:ext cx="1009269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8025" y="4049395"/>
            <a:ext cx="330581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284" y="5121608"/>
            <a:ext cx="561763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8415" y="6002655"/>
            <a:ext cx="71882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6"/>
          <a:stretch>
            <a:fillRect/>
          </a:stretch>
        </p:blipFill>
        <p:spPr>
          <a:xfrm>
            <a:off x="1415415" y="621030"/>
            <a:ext cx="10180320" cy="604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70" y="764260"/>
            <a:ext cx="88974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8888" y="1706130"/>
            <a:ext cx="343647" cy="31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518320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5631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035" y="2281712"/>
            <a:ext cx="371335" cy="40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95" y="1197610"/>
            <a:ext cx="10846435" cy="55346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