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3"/>
    <p:sldId id="369" r:id="rId4"/>
    <p:sldId id="368" r:id="rId5"/>
    <p:sldId id="367" r:id="rId6"/>
    <p:sldId id="366" r:id="rId7"/>
    <p:sldId id="365" r:id="rId8"/>
    <p:sldId id="364" r:id="rId9"/>
    <p:sldId id="363" r:id="rId10"/>
    <p:sldId id="362" r:id="rId11"/>
    <p:sldId id="361" r:id="rId12"/>
    <p:sldId id="360" r:id="rId13"/>
    <p:sldId id="359" r:id="rId14"/>
    <p:sldId id="358" r:id="rId15"/>
    <p:sldId id="357" r:id="rId16"/>
    <p:sldId id="355" r:id="rId17"/>
    <p:sldId id="354" r:id="rId18"/>
    <p:sldId id="353" r:id="rId19"/>
    <p:sldId id="352" r:id="rId20"/>
    <p:sldId id="351" r:id="rId21"/>
    <p:sldId id="350" r:id="rId22"/>
    <p:sldId id="349" r:id="rId23"/>
    <p:sldId id="347" r:id="rId24"/>
    <p:sldId id="346" r:id="rId25"/>
    <p:sldId id="345" r:id="rId26"/>
    <p:sldId id="344" r:id="rId27"/>
    <p:sldId id="343" r:id="rId28"/>
    <p:sldId id="342" r:id="rId29"/>
    <p:sldId id="340" r:id="rId30"/>
    <p:sldId id="338" r:id="rId31"/>
    <p:sldId id="337" r:id="rId32"/>
    <p:sldId id="336" r:id="rId33"/>
    <p:sldId id="334" r:id="rId34"/>
    <p:sldId id="333" r:id="rId35"/>
    <p:sldId id="332" r:id="rId36"/>
    <p:sldId id="331" r:id="rId37"/>
    <p:sldId id="330" r:id="rId38"/>
    <p:sldId id="329" r:id="rId39"/>
    <p:sldId id="414" r:id="rId40"/>
    <p:sldId id="328" r:id="rId41"/>
    <p:sldId id="327" r:id="rId42"/>
    <p:sldId id="415" r:id="rId43"/>
    <p:sldId id="326" r:id="rId44"/>
    <p:sldId id="325" r:id="rId45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3420" y="2919095"/>
            <a:ext cx="572452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345"/>
            <a:ext cx="11340000" cy="3103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337385"/>
            <a:ext cx="342770" cy="39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5005" y="3860800"/>
            <a:ext cx="3089910" cy="272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3"/>
          <a:stretch>
            <a:fillRect/>
          </a:stretch>
        </p:blipFill>
        <p:spPr>
          <a:xfrm>
            <a:off x="360045" y="1224280"/>
            <a:ext cx="11339830" cy="5517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1915" y="2202815"/>
            <a:ext cx="66040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836015"/>
            <a:ext cx="77210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9360" y="4243070"/>
            <a:ext cx="51054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1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2493010"/>
            <a:ext cx="3902075" cy="35229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1585" y="1256030"/>
            <a:ext cx="861060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2"/>
          <a:stretch>
            <a:fillRect/>
          </a:stretch>
        </p:blipFill>
        <p:spPr>
          <a:xfrm>
            <a:off x="1055370" y="4796790"/>
            <a:ext cx="9145315" cy="1083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7800" y="3141345"/>
            <a:ext cx="3902075" cy="352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572531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6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8580" y="1269365"/>
            <a:ext cx="715010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7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520446"/>
            <a:ext cx="371335" cy="39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514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7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359257"/>
            <a:ext cx="428463" cy="39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197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951855" y="4004945"/>
            <a:ext cx="377698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02216" y="5132663"/>
            <a:ext cx="2189924" cy="4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96171" y="5132663"/>
            <a:ext cx="2818337" cy="5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3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464251"/>
            <a:ext cx="342770" cy="39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92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4295775" y="3284855"/>
            <a:ext cx="3531870" cy="33388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3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368847"/>
            <a:ext cx="437984" cy="39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8979535" y="3068955"/>
            <a:ext cx="3136900" cy="296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" b="3209"/>
          <a:stretch>
            <a:fillRect/>
          </a:stretch>
        </p:blipFill>
        <p:spPr>
          <a:xfrm>
            <a:off x="360045" y="989965"/>
            <a:ext cx="11280820" cy="5679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5056" y="2304269"/>
            <a:ext cx="371262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8832215" y="3832225"/>
            <a:ext cx="3001010" cy="2837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873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30" y="1025880"/>
            <a:ext cx="11340000" cy="4790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2532" y="1359212"/>
            <a:ext cx="371335" cy="39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06" r="58943"/>
          <a:stretch>
            <a:fillRect/>
          </a:stretch>
        </p:blipFill>
        <p:spPr>
          <a:xfrm>
            <a:off x="10124440" y="2636520"/>
            <a:ext cx="2003425" cy="17678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 t="39961" r="12129"/>
          <a:stretch>
            <a:fillRect/>
          </a:stretch>
        </p:blipFill>
        <p:spPr>
          <a:xfrm>
            <a:off x="9984740" y="5085080"/>
            <a:ext cx="2160270" cy="1407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2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586168"/>
            <a:ext cx="380856" cy="3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89"/>
          <a:stretch>
            <a:fillRect/>
          </a:stretch>
        </p:blipFill>
        <p:spPr>
          <a:xfrm>
            <a:off x="2495550" y="4004945"/>
            <a:ext cx="7118350" cy="2623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37228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4725035"/>
            <a:ext cx="4381500" cy="2019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8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4130" y="2262505"/>
            <a:ext cx="73787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4"/>
          <a:stretch>
            <a:fillRect/>
          </a:stretch>
        </p:blipFill>
        <p:spPr>
          <a:xfrm>
            <a:off x="1055370" y="2204720"/>
            <a:ext cx="7560990" cy="36341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3860800"/>
            <a:ext cx="4381500" cy="2019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81777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2460" y="1496695"/>
            <a:ext cx="60198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75"/>
          <a:stretch>
            <a:fillRect/>
          </a:stretch>
        </p:blipFill>
        <p:spPr>
          <a:xfrm>
            <a:off x="9696450" y="1628775"/>
            <a:ext cx="1871980" cy="20199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25"/>
          <a:stretch>
            <a:fillRect/>
          </a:stretch>
        </p:blipFill>
        <p:spPr>
          <a:xfrm>
            <a:off x="9552305" y="3860800"/>
            <a:ext cx="2509520" cy="2019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1538613"/>
            <a:ext cx="437984" cy="47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2530123"/>
            <a:ext cx="495113" cy="44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659" y="2520589"/>
            <a:ext cx="1075919" cy="47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8589" y="3512099"/>
            <a:ext cx="1075919" cy="39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2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595861"/>
            <a:ext cx="437984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3860800"/>
            <a:ext cx="4381500" cy="2019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345"/>
            <a:ext cx="11340000" cy="30535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3860800"/>
            <a:ext cx="5814060" cy="290703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8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982" y="1396115"/>
            <a:ext cx="457027" cy="44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2390558"/>
            <a:ext cx="1656725" cy="49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3284855"/>
            <a:ext cx="5814060" cy="2907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79"/>
          <a:stretch>
            <a:fillRect/>
          </a:stretch>
        </p:blipFill>
        <p:spPr>
          <a:xfrm>
            <a:off x="360045" y="1224280"/>
            <a:ext cx="11273790" cy="393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5060" y="4351020"/>
            <a:ext cx="53276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5085080"/>
            <a:ext cx="3248660" cy="162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924530"/>
            <a:ext cx="11340000" cy="2196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7400" y="3335102"/>
            <a:ext cx="1704332" cy="48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2" t="68244"/>
          <a:stretch>
            <a:fillRect/>
          </a:stretch>
        </p:blipFill>
        <p:spPr>
          <a:xfrm>
            <a:off x="407670" y="1125220"/>
            <a:ext cx="10554335" cy="18637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60506" y="1396022"/>
            <a:ext cx="340777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25" y="4076700"/>
            <a:ext cx="4975860" cy="2487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9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585" y="2278380"/>
            <a:ext cx="140208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04605" y="2364105"/>
            <a:ext cx="199898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030" y="3500755"/>
            <a:ext cx="4975860" cy="2487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08405"/>
            <a:ext cx="1015139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5000" y="1426210"/>
            <a:ext cx="154940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0460" y="1517015"/>
            <a:ext cx="200660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2265" y="3284855"/>
            <a:ext cx="2169795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15113" y="3596531"/>
            <a:ext cx="1133047" cy="4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07103" y="4549355"/>
            <a:ext cx="1656725" cy="49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2" t="18412" r="20549"/>
          <a:stretch>
            <a:fillRect/>
          </a:stretch>
        </p:blipFill>
        <p:spPr>
          <a:xfrm>
            <a:off x="5592445" y="4509135"/>
            <a:ext cx="264414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71"/>
          <a:stretch>
            <a:fillRect/>
          </a:stretch>
        </p:blipFill>
        <p:spPr>
          <a:xfrm>
            <a:off x="360045" y="1224280"/>
            <a:ext cx="11339830" cy="2996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315" y="2276475"/>
            <a:ext cx="240093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362" y="3414766"/>
            <a:ext cx="504634" cy="4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2" t="18412" r="20549"/>
          <a:stretch>
            <a:fillRect/>
          </a:stretch>
        </p:blipFill>
        <p:spPr>
          <a:xfrm>
            <a:off x="5088255" y="4004945"/>
            <a:ext cx="2978150" cy="2564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47"/>
          <a:stretch>
            <a:fillRect/>
          </a:stretch>
        </p:blipFill>
        <p:spPr>
          <a:xfrm>
            <a:off x="360045" y="1124865"/>
            <a:ext cx="11339830" cy="21479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54150" y="1196975"/>
            <a:ext cx="928370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760" y="2204720"/>
            <a:ext cx="854837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2" t="18412" r="20549"/>
          <a:stretch>
            <a:fillRect/>
          </a:stretch>
        </p:blipFill>
        <p:spPr>
          <a:xfrm>
            <a:off x="3719830" y="3140710"/>
            <a:ext cx="4287520" cy="3691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8"/>
          <a:stretch>
            <a:fillRect/>
          </a:stretch>
        </p:blipFill>
        <p:spPr>
          <a:xfrm>
            <a:off x="360045" y="1052830"/>
            <a:ext cx="11339830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4335" y="2033270"/>
            <a:ext cx="475297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284" y="3235116"/>
            <a:ext cx="523677" cy="5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87240" y="4226560"/>
            <a:ext cx="120459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91655" y="5208270"/>
            <a:ext cx="123888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64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31083" y="3386128"/>
            <a:ext cx="4684534" cy="51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2" t="18412" r="20549"/>
          <a:stretch>
            <a:fillRect/>
          </a:stretch>
        </p:blipFill>
        <p:spPr>
          <a:xfrm>
            <a:off x="5015865" y="4220845"/>
            <a:ext cx="2978150" cy="2564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89"/>
          <a:stretch>
            <a:fillRect/>
          </a:stretch>
        </p:blipFill>
        <p:spPr>
          <a:xfrm>
            <a:off x="360045" y="1224280"/>
            <a:ext cx="11339830" cy="2925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1529082"/>
            <a:ext cx="552241" cy="44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760" y="2276475"/>
            <a:ext cx="275209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8300" y="3284855"/>
            <a:ext cx="505777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2" t="18412" r="20549"/>
          <a:stretch>
            <a:fillRect/>
          </a:stretch>
        </p:blipFill>
        <p:spPr>
          <a:xfrm>
            <a:off x="5015865" y="4220845"/>
            <a:ext cx="2978150" cy="2564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74"/>
          <a:stretch>
            <a:fillRect/>
          </a:stretch>
        </p:blipFill>
        <p:spPr>
          <a:xfrm>
            <a:off x="234315" y="1484910"/>
            <a:ext cx="11339830" cy="196441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62355" y="1435735"/>
            <a:ext cx="514350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2" t="18412" r="20549"/>
          <a:stretch>
            <a:fillRect/>
          </a:stretch>
        </p:blipFill>
        <p:spPr>
          <a:xfrm>
            <a:off x="4152265" y="3429000"/>
            <a:ext cx="3710305" cy="3194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1989" y="3501614"/>
            <a:ext cx="437984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2" t="18412" r="20549"/>
          <a:stretch>
            <a:fillRect/>
          </a:stretch>
        </p:blipFill>
        <p:spPr>
          <a:xfrm>
            <a:off x="8976360" y="4149090"/>
            <a:ext cx="2978150" cy="2564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0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9965" y="3284855"/>
            <a:ext cx="207264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9370" y="4396837"/>
            <a:ext cx="1133047" cy="49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640" y="1255395"/>
            <a:ext cx="311531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0982" y="1510012"/>
            <a:ext cx="1694811" cy="48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2482454"/>
            <a:ext cx="1028312" cy="46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10780" y="2482454"/>
            <a:ext cx="1694812" cy="47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09874" y="2482454"/>
            <a:ext cx="1075919" cy="47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327" y="3502565"/>
            <a:ext cx="514156" cy="352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1"/>
          <a:stretch>
            <a:fillRect/>
          </a:stretch>
        </p:blipFill>
        <p:spPr>
          <a:xfrm>
            <a:off x="360045" y="1052830"/>
            <a:ext cx="11339830" cy="56168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76523" y="4236182"/>
            <a:ext cx="428463" cy="3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7435"/>
            <a:ext cx="11340000" cy="2749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1755" y="2841625"/>
            <a:ext cx="68961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1" b="41095"/>
          <a:stretch>
            <a:fillRect/>
          </a:stretch>
        </p:blipFill>
        <p:spPr>
          <a:xfrm>
            <a:off x="839470" y="2348865"/>
            <a:ext cx="3456305" cy="41249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355" y="2564765"/>
            <a:ext cx="4347845" cy="383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2" t="62714" r="64548" b="-762"/>
          <a:stretch>
            <a:fillRect/>
          </a:stretch>
        </p:blipFill>
        <p:spPr>
          <a:xfrm>
            <a:off x="479425" y="1628775"/>
            <a:ext cx="4032885" cy="26644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08120" y="1412875"/>
            <a:ext cx="976630" cy="214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1268730"/>
            <a:ext cx="4347845" cy="383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2025-01-20T10:31:34Z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