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1" r:id="rId4"/>
    <p:sldId id="350" r:id="rId5"/>
    <p:sldId id="349" r:id="rId6"/>
    <p:sldId id="348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1842770"/>
            <a:ext cx="872490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09457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0445" y="2094865"/>
            <a:ext cx="7073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8"/>
          <a:stretch>
            <a:fillRect/>
          </a:stretch>
        </p:blipFill>
        <p:spPr>
          <a:xfrm>
            <a:off x="407035" y="908685"/>
            <a:ext cx="11340000" cy="5387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348865"/>
            <a:ext cx="68072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801340"/>
            <a:ext cx="11340000" cy="3236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61"/>
          <a:stretch>
            <a:fillRect/>
          </a:stretch>
        </p:blipFill>
        <p:spPr>
          <a:xfrm>
            <a:off x="191135" y="2061490"/>
            <a:ext cx="11340000" cy="7404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7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9"/>
          <a:stretch>
            <a:fillRect/>
          </a:stretch>
        </p:blipFill>
        <p:spPr>
          <a:xfrm>
            <a:off x="3431540" y="3141345"/>
            <a:ext cx="5732780" cy="36531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792200"/>
            <a:ext cx="11340000" cy="4303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36" y="2319000"/>
            <a:ext cx="437984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9"/>
          <a:stretch>
            <a:fillRect/>
          </a:stretch>
        </p:blipFill>
        <p:spPr>
          <a:xfrm>
            <a:off x="4799965" y="4940935"/>
            <a:ext cx="2920365" cy="186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05706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5839" y="2241331"/>
            <a:ext cx="346142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9"/>
          <a:stretch>
            <a:fillRect/>
          </a:stretch>
        </p:blipFill>
        <p:spPr>
          <a:xfrm>
            <a:off x="8557895" y="4026535"/>
            <a:ext cx="333883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50" y="932180"/>
            <a:ext cx="5120005" cy="225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29437"/>
            <a:ext cx="371335" cy="40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75" y="3429000"/>
            <a:ext cx="6350635" cy="280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60822"/>
            <a:ext cx="342770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869180"/>
            <a:ext cx="4227830" cy="186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160395"/>
            <a:ext cx="5610860" cy="2887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2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19244" y="4227085"/>
            <a:ext cx="485592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5304382"/>
            <a:ext cx="428463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5820" y="5157470"/>
            <a:ext cx="12522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1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135" y="2421255"/>
            <a:ext cx="18205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2430145"/>
            <a:ext cx="24142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989" y="4558186"/>
            <a:ext cx="1580554" cy="5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373370"/>
            <a:ext cx="76835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1"/>
          <a:stretch>
            <a:fillRect/>
          </a:stretch>
        </p:blipFill>
        <p:spPr>
          <a:xfrm>
            <a:off x="8616315" y="1124585"/>
            <a:ext cx="3491230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0725" y="1278255"/>
            <a:ext cx="270383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610" y="3376930"/>
            <a:ext cx="65932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1"/>
          <a:stretch>
            <a:fillRect/>
          </a:stretch>
        </p:blipFill>
        <p:spPr>
          <a:xfrm>
            <a:off x="4172585" y="4364990"/>
            <a:ext cx="3491230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58900"/>
            <a:ext cx="11340000" cy="500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1265" y="3289935"/>
            <a:ext cx="96653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9365" y="4203700"/>
            <a:ext cx="96278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8720" y="5109210"/>
            <a:ext cx="465391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1"/>
          <a:stretch>
            <a:fillRect/>
          </a:stretch>
        </p:blipFill>
        <p:spPr>
          <a:xfrm>
            <a:off x="5951855" y="4652645"/>
            <a:ext cx="3491230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1510112"/>
            <a:ext cx="1085440" cy="4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540116"/>
            <a:ext cx="2218488" cy="4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5495" y="3415030"/>
            <a:ext cx="269367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7710" y="4437380"/>
            <a:ext cx="320294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6125" y="5542280"/>
            <a:ext cx="10858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01914" y="2528942"/>
            <a:ext cx="1704332" cy="5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2538468"/>
            <a:ext cx="1694811" cy="4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3548132"/>
            <a:ext cx="1694811" cy="4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4595896"/>
            <a:ext cx="485591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43"/>
          <a:stretch>
            <a:fillRect/>
          </a:stretch>
        </p:blipFill>
        <p:spPr>
          <a:xfrm>
            <a:off x="7176135" y="1224280"/>
            <a:ext cx="4079875" cy="298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35" y="2292350"/>
            <a:ext cx="6667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43"/>
          <a:stretch>
            <a:fillRect/>
          </a:stretch>
        </p:blipFill>
        <p:spPr>
          <a:xfrm>
            <a:off x="8251190" y="3068955"/>
            <a:ext cx="3655060" cy="2669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 b="3697"/>
          <a:stretch>
            <a:fillRect/>
          </a:stretch>
        </p:blipFill>
        <p:spPr>
          <a:xfrm>
            <a:off x="911225" y="4869180"/>
            <a:ext cx="6912655" cy="19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633495"/>
            <a:ext cx="342770" cy="3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43"/>
          <a:stretch>
            <a:fillRect/>
          </a:stretch>
        </p:blipFill>
        <p:spPr>
          <a:xfrm>
            <a:off x="4007485" y="4220845"/>
            <a:ext cx="3531870" cy="257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915" y="1445260"/>
            <a:ext cx="6883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360045" y="1052830"/>
            <a:ext cx="914082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1736" y="2212324"/>
            <a:ext cx="299323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