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65" r:id="rId4"/>
    <p:sldId id="363" r:id="rId5"/>
    <p:sldId id="362" r:id="rId6"/>
    <p:sldId id="361" r:id="rId7"/>
    <p:sldId id="359" r:id="rId8"/>
    <p:sldId id="357" r:id="rId9"/>
    <p:sldId id="356" r:id="rId10"/>
    <p:sldId id="355" r:id="rId11"/>
    <p:sldId id="354" r:id="rId12"/>
    <p:sldId id="405" r:id="rId13"/>
    <p:sldId id="353" r:id="rId14"/>
    <p:sldId id="351" r:id="rId15"/>
    <p:sldId id="350" r:id="rId16"/>
    <p:sldId id="349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39" r:id="rId25"/>
    <p:sldId id="338" r:id="rId26"/>
    <p:sldId id="337" r:id="rId27"/>
    <p:sldId id="336" r:id="rId28"/>
    <p:sldId id="334" r:id="rId29"/>
    <p:sldId id="333" r:id="rId30"/>
    <p:sldId id="331" r:id="rId31"/>
    <p:sldId id="406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4130" y="2907030"/>
            <a:ext cx="706374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60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328833"/>
            <a:ext cx="352291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17254" r="19358"/>
          <a:stretch>
            <a:fillRect/>
          </a:stretch>
        </p:blipFill>
        <p:spPr>
          <a:xfrm>
            <a:off x="2711450" y="4076700"/>
            <a:ext cx="6292850" cy="2516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72"/>
          <a:stretch>
            <a:fillRect/>
          </a:stretch>
        </p:blipFill>
        <p:spPr>
          <a:xfrm>
            <a:off x="263525" y="1556665"/>
            <a:ext cx="11339830" cy="28559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17254" r="19358"/>
          <a:stretch>
            <a:fillRect/>
          </a:stretch>
        </p:blipFill>
        <p:spPr>
          <a:xfrm>
            <a:off x="2711450" y="4076700"/>
            <a:ext cx="6292850" cy="2516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85" y="548640"/>
            <a:ext cx="10555605" cy="4918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620" y="2708910"/>
            <a:ext cx="6451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765" y="5506085"/>
            <a:ext cx="10555605" cy="123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53500"/>
            <a:ext cx="295162" cy="31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4" t="17188"/>
          <a:stretch>
            <a:fillRect/>
          </a:stretch>
        </p:blipFill>
        <p:spPr>
          <a:xfrm>
            <a:off x="3683635" y="2780665"/>
            <a:ext cx="4824095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224280"/>
            <a:ext cx="10563225" cy="546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0235" y="1916430"/>
            <a:ext cx="6375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7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77"/>
          <a:stretch>
            <a:fillRect/>
          </a:stretch>
        </p:blipFill>
        <p:spPr>
          <a:xfrm>
            <a:off x="3791585" y="3644900"/>
            <a:ext cx="4533900" cy="30619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538240"/>
            <a:ext cx="352291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77"/>
          <a:stretch>
            <a:fillRect/>
          </a:stretch>
        </p:blipFill>
        <p:spPr>
          <a:xfrm>
            <a:off x="4106545" y="4259580"/>
            <a:ext cx="3846830" cy="259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14909"/>
            <a:ext cx="304685" cy="3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77"/>
          <a:stretch>
            <a:fillRect/>
          </a:stretch>
        </p:blipFill>
        <p:spPr>
          <a:xfrm>
            <a:off x="4769485" y="4918075"/>
            <a:ext cx="2653030" cy="179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529363"/>
            <a:ext cx="314205" cy="30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77"/>
          <a:stretch>
            <a:fillRect/>
          </a:stretch>
        </p:blipFill>
        <p:spPr>
          <a:xfrm>
            <a:off x="4106545" y="4259580"/>
            <a:ext cx="3846830" cy="259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63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4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59" b="33736"/>
          <a:stretch>
            <a:fillRect/>
          </a:stretch>
        </p:blipFill>
        <p:spPr>
          <a:xfrm>
            <a:off x="479425" y="1845310"/>
            <a:ext cx="5328285" cy="4522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1845310"/>
            <a:ext cx="4641850" cy="436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4665" y="1395730"/>
            <a:ext cx="4445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6" t="13661" r="31638"/>
          <a:stretch>
            <a:fillRect/>
          </a:stretch>
        </p:blipFill>
        <p:spPr>
          <a:xfrm>
            <a:off x="8543925" y="2060575"/>
            <a:ext cx="3362325" cy="240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8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06103"/>
            <a:ext cx="304685" cy="31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6" t="13661" r="31638"/>
          <a:stretch>
            <a:fillRect/>
          </a:stretch>
        </p:blipFill>
        <p:spPr>
          <a:xfrm>
            <a:off x="3592195" y="2564765"/>
            <a:ext cx="5008245" cy="358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28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356610"/>
            <a:ext cx="7133590" cy="29317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1319402"/>
            <a:ext cx="1247304" cy="40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682" y="2015842"/>
            <a:ext cx="1247304" cy="35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5919" y="2674120"/>
            <a:ext cx="1294911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5214" y="3361019"/>
            <a:ext cx="390377" cy="29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932555"/>
            <a:ext cx="6663055" cy="2738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1655"/>
            <a:ext cx="11340000" cy="2074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1645506"/>
            <a:ext cx="837884" cy="40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682" y="2314766"/>
            <a:ext cx="1742418" cy="40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654" y="3031830"/>
            <a:ext cx="371335" cy="29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716655"/>
            <a:ext cx="6663055" cy="2738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2615936"/>
            <a:ext cx="3932342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3292837"/>
            <a:ext cx="4456020" cy="3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3858260"/>
            <a:ext cx="1001839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745" y="4526280"/>
            <a:ext cx="64160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5156835"/>
            <a:ext cx="3900170" cy="160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4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284855"/>
            <a:ext cx="6354445" cy="33388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2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318982"/>
            <a:ext cx="1799546" cy="40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4735" y="3052145"/>
            <a:ext cx="885491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821" y="3737700"/>
            <a:ext cx="4655969" cy="39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433" y="4299473"/>
            <a:ext cx="1523425" cy="37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44937" y="4832682"/>
            <a:ext cx="790277" cy="37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2342" y="4994550"/>
            <a:ext cx="2142317" cy="37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6977" y="5556323"/>
            <a:ext cx="390377" cy="32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025" y="950595"/>
            <a:ext cx="3847465" cy="202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9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3431540" y="2726690"/>
            <a:ext cx="4907280" cy="395097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12"/>
          <a:stretch>
            <a:fillRect/>
          </a:stretch>
        </p:blipFill>
        <p:spPr>
          <a:xfrm>
            <a:off x="407035" y="2205355"/>
            <a:ext cx="11339830" cy="227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1" r="54278"/>
          <a:stretch>
            <a:fillRect/>
          </a:stretch>
        </p:blipFill>
        <p:spPr>
          <a:xfrm>
            <a:off x="551180" y="1845310"/>
            <a:ext cx="5184775" cy="218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8680" y="1844675"/>
            <a:ext cx="59182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45870"/>
            <a:ext cx="4641850" cy="436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88"/>
          <a:stretch>
            <a:fillRect/>
          </a:stretch>
        </p:blipFill>
        <p:spPr>
          <a:xfrm>
            <a:off x="335280" y="1340765"/>
            <a:ext cx="11339830" cy="2044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6242" y="1448513"/>
            <a:ext cx="847405" cy="32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1784" y="2144869"/>
            <a:ext cx="1723375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1632" y="2879383"/>
            <a:ext cx="837884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3896360" y="3356610"/>
            <a:ext cx="4037965" cy="325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28"/>
          <a:stretch>
            <a:fillRect/>
          </a:stretch>
        </p:blipFill>
        <p:spPr>
          <a:xfrm>
            <a:off x="360045" y="1224280"/>
            <a:ext cx="11339830" cy="321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27" y="1290661"/>
            <a:ext cx="2228009" cy="3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1966800"/>
            <a:ext cx="2199445" cy="39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2642939"/>
            <a:ext cx="4913047" cy="3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5113" y="3309555"/>
            <a:ext cx="457027" cy="4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8688070" y="4355465"/>
            <a:ext cx="2923540" cy="235394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0" t="59892" r="17673"/>
          <a:stretch>
            <a:fillRect/>
          </a:stretch>
        </p:blipFill>
        <p:spPr>
          <a:xfrm>
            <a:off x="695325" y="4509135"/>
            <a:ext cx="748855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656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352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6095" y="1377276"/>
            <a:ext cx="266599" cy="30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8816" y="2019122"/>
            <a:ext cx="837884" cy="37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3" r="36499"/>
          <a:stretch>
            <a:fillRect/>
          </a:stretch>
        </p:blipFill>
        <p:spPr>
          <a:xfrm>
            <a:off x="3913505" y="2599055"/>
            <a:ext cx="3356610" cy="391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9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2191" y="2883305"/>
            <a:ext cx="809319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3836929"/>
            <a:ext cx="390377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3856002"/>
            <a:ext cx="837884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8387" y="4504466"/>
            <a:ext cx="1275869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1967637"/>
            <a:ext cx="8816826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" y="3255010"/>
            <a:ext cx="989266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1915"/>
            <a:ext cx="11340000" cy="3732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784977"/>
            <a:ext cx="304685" cy="31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725035"/>
            <a:ext cx="2185035" cy="205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19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02"/>
          <a:stretch>
            <a:fillRect/>
          </a:stretch>
        </p:blipFill>
        <p:spPr>
          <a:xfrm>
            <a:off x="2855595" y="1986280"/>
            <a:ext cx="4248150" cy="43446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94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82503"/>
            <a:ext cx="352291" cy="30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132050"/>
            <a:ext cx="11340000" cy="70015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02"/>
          <a:stretch>
            <a:fillRect/>
          </a:stretch>
        </p:blipFill>
        <p:spPr>
          <a:xfrm>
            <a:off x="3766820" y="2832100"/>
            <a:ext cx="3866515" cy="395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0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110393"/>
            <a:ext cx="295163" cy="3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02"/>
          <a:stretch>
            <a:fillRect/>
          </a:stretch>
        </p:blipFill>
        <p:spPr>
          <a:xfrm>
            <a:off x="4037965" y="3356610"/>
            <a:ext cx="3324860" cy="340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51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491239"/>
            <a:ext cx="285642" cy="3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3676875"/>
            <a:ext cx="295162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17254" r="19358"/>
          <a:stretch>
            <a:fillRect/>
          </a:stretch>
        </p:blipFill>
        <p:spPr>
          <a:xfrm>
            <a:off x="3287395" y="4796790"/>
            <a:ext cx="5012690" cy="200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71</cp:revision>
  <dcterms:created xsi:type="dcterms:W3CDTF">2015-09-16T06:44:00Z</dcterms:created>
  <dcterms:modified xsi:type="dcterms:W3CDTF">2025-01-20T10:55:47Z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