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0" r:id="rId22"/>
    <p:sldId id="329" r:id="rId23"/>
    <p:sldId id="378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795" y="2990850"/>
            <a:ext cx="42957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0320" y="4376420"/>
            <a:ext cx="8305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077335"/>
            <a:ext cx="4138930" cy="271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989705"/>
            <a:ext cx="4138930" cy="27158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8"/>
          <a:stretch>
            <a:fillRect/>
          </a:stretch>
        </p:blipFill>
        <p:spPr>
          <a:xfrm>
            <a:off x="1847215" y="548640"/>
            <a:ext cx="8037195" cy="612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1130" y="2763520"/>
            <a:ext cx="6432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185" y="2252345"/>
            <a:ext cx="66675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528858"/>
            <a:ext cx="437984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9205" y="2461895"/>
            <a:ext cx="88392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9690" y="2185670"/>
            <a:ext cx="75184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666095" cy="3194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88"/>
          <a:stretch>
            <a:fillRect/>
          </a:stretch>
        </p:blipFill>
        <p:spPr>
          <a:xfrm>
            <a:off x="5160010" y="2919730"/>
            <a:ext cx="45434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980795"/>
            <a:ext cx="11340000" cy="4541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7755" y="1286108"/>
            <a:ext cx="342770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88"/>
          <a:stretch>
            <a:fillRect/>
          </a:stretch>
        </p:blipFill>
        <p:spPr>
          <a:xfrm>
            <a:off x="8783320" y="3644900"/>
            <a:ext cx="3049905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75674"/>
            <a:ext cx="361813" cy="40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88"/>
          <a:stretch>
            <a:fillRect/>
          </a:stretch>
        </p:blipFill>
        <p:spPr>
          <a:xfrm>
            <a:off x="7529195" y="2908300"/>
            <a:ext cx="4465320" cy="37166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2"/>
          <a:stretch>
            <a:fillRect/>
          </a:stretch>
        </p:blipFill>
        <p:spPr>
          <a:xfrm>
            <a:off x="1199515" y="3933190"/>
            <a:ext cx="6048420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692505"/>
            <a:ext cx="901078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62885" y="3559175"/>
            <a:ext cx="15290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9264" y="5273330"/>
            <a:ext cx="786836" cy="34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5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25" y="692505"/>
            <a:ext cx="101857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35"/>
          <a:stretch>
            <a:fillRect/>
          </a:stretch>
        </p:blipFill>
        <p:spPr>
          <a:xfrm>
            <a:off x="360045" y="1224280"/>
            <a:ext cx="11339830" cy="206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1268730"/>
            <a:ext cx="421005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6146" y="2528509"/>
            <a:ext cx="485591" cy="38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8" t="17189" r="31425"/>
          <a:stretch>
            <a:fillRect/>
          </a:stretch>
        </p:blipFill>
        <p:spPr>
          <a:xfrm>
            <a:off x="4707890" y="3282315"/>
            <a:ext cx="3353435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73"/>
          <a:stretch>
            <a:fillRect/>
          </a:stretch>
        </p:blipFill>
        <p:spPr>
          <a:xfrm>
            <a:off x="407035" y="1269010"/>
            <a:ext cx="11339830" cy="26851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06775" y="1196340"/>
            <a:ext cx="20999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073" y="2287257"/>
            <a:ext cx="1637682" cy="49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8476" y="2277735"/>
            <a:ext cx="1056876" cy="51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8" t="17189" r="31425"/>
          <a:stretch>
            <a:fillRect/>
          </a:stretch>
        </p:blipFill>
        <p:spPr>
          <a:xfrm>
            <a:off x="4707890" y="3282315"/>
            <a:ext cx="3353435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2234460"/>
            <a:ext cx="1685289" cy="50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170" y="2997200"/>
            <a:ext cx="933513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7884" y="4114273"/>
            <a:ext cx="2732644" cy="51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8" t="17189" r="31425"/>
          <a:stretch>
            <a:fillRect/>
          </a:stretch>
        </p:blipFill>
        <p:spPr>
          <a:xfrm>
            <a:off x="5520055" y="3860800"/>
            <a:ext cx="286512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471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485" y="3860800"/>
            <a:ext cx="20351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8" t="17189" r="31425"/>
          <a:stretch>
            <a:fillRect/>
          </a:stretch>
        </p:blipFill>
        <p:spPr>
          <a:xfrm>
            <a:off x="5880100" y="4725035"/>
            <a:ext cx="208026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6"/>
          <a:stretch>
            <a:fillRect/>
          </a:stretch>
        </p:blipFill>
        <p:spPr>
          <a:xfrm>
            <a:off x="191135" y="1196975"/>
            <a:ext cx="11097260" cy="537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7151" y="2288198"/>
            <a:ext cx="2115089" cy="49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7201" y="4154017"/>
            <a:ext cx="1528082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960" y="5982520"/>
            <a:ext cx="2031231" cy="50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8" t="17189" r="31425"/>
          <a:stretch>
            <a:fillRect/>
          </a:stretch>
        </p:blipFill>
        <p:spPr>
          <a:xfrm>
            <a:off x="9408160" y="2708910"/>
            <a:ext cx="2701925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443043"/>
            <a:ext cx="1085440" cy="4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7495" y="3155950"/>
            <a:ext cx="161988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6221" y="4309702"/>
            <a:ext cx="2199445" cy="5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360" y="4189730"/>
            <a:ext cx="23622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3310511"/>
            <a:ext cx="1028312" cy="4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1810" y="4004945"/>
            <a:ext cx="213741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7780" y="5121275"/>
            <a:ext cx="16129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2338489"/>
            <a:ext cx="2161360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9"/>
          <a:stretch>
            <a:fillRect/>
          </a:stretch>
        </p:blipFill>
        <p:spPr>
          <a:xfrm>
            <a:off x="191135" y="2060575"/>
            <a:ext cx="10649585" cy="3641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9" t="40498"/>
          <a:stretch>
            <a:fillRect/>
          </a:stretch>
        </p:blipFill>
        <p:spPr>
          <a:xfrm>
            <a:off x="6527800" y="699770"/>
            <a:ext cx="4313555" cy="398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5085080"/>
            <a:ext cx="9074785" cy="15360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8"/>
          <a:stretch>
            <a:fillRect/>
          </a:stretch>
        </p:blipFill>
        <p:spPr>
          <a:xfrm>
            <a:off x="1847215" y="692785"/>
            <a:ext cx="9074785" cy="4425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7620" y="2348865"/>
            <a:ext cx="6108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2843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680" y="1258570"/>
            <a:ext cx="6108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9" t="41721"/>
          <a:stretch>
            <a:fillRect/>
          </a:stretch>
        </p:blipFill>
        <p:spPr>
          <a:xfrm>
            <a:off x="4655820" y="3789045"/>
            <a:ext cx="3197860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085" y="1363980"/>
            <a:ext cx="7429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9" t="41721"/>
          <a:stretch>
            <a:fillRect/>
          </a:stretch>
        </p:blipFill>
        <p:spPr>
          <a:xfrm>
            <a:off x="4151630" y="3789045"/>
            <a:ext cx="3197860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2025-01-20T10:23:59Z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