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7" r:id="rId4"/>
    <p:sldId id="356" r:id="rId5"/>
    <p:sldId id="353" r:id="rId6"/>
    <p:sldId id="352" r:id="rId7"/>
    <p:sldId id="351" r:id="rId8"/>
    <p:sldId id="349" r:id="rId9"/>
    <p:sldId id="348" r:id="rId10"/>
    <p:sldId id="347" r:id="rId11"/>
    <p:sldId id="345" r:id="rId12"/>
    <p:sldId id="344" r:id="rId13"/>
    <p:sldId id="342" r:id="rId14"/>
    <p:sldId id="341" r:id="rId15"/>
    <p:sldId id="340" r:id="rId16"/>
    <p:sldId id="339" r:id="rId17"/>
    <p:sldId id="338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3420" y="2804795"/>
            <a:ext cx="5724525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5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529222"/>
            <a:ext cx="380856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990" y="2564765"/>
            <a:ext cx="5035550" cy="227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3523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9540" y="1125220"/>
            <a:ext cx="59309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5372735"/>
            <a:ext cx="2862580" cy="12915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508855"/>
            <a:ext cx="11340000" cy="885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95623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6204" y="1881591"/>
            <a:ext cx="321152" cy="32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027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4032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409505"/>
            <a:ext cx="428463" cy="39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98"/>
          <a:stretch>
            <a:fillRect/>
          </a:stretch>
        </p:blipFill>
        <p:spPr>
          <a:xfrm>
            <a:off x="2927985" y="5013325"/>
            <a:ext cx="6266180" cy="162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268730"/>
            <a:ext cx="10156825" cy="5330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4605" y="1412875"/>
            <a:ext cx="57150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98" r="78172"/>
          <a:stretch>
            <a:fillRect/>
          </a:stretch>
        </p:blipFill>
        <p:spPr>
          <a:xfrm>
            <a:off x="10485120" y="1916430"/>
            <a:ext cx="1178560" cy="13982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3" t="27698" r="40251"/>
          <a:stretch>
            <a:fillRect/>
          </a:stretch>
        </p:blipFill>
        <p:spPr>
          <a:xfrm>
            <a:off x="10082530" y="3613785"/>
            <a:ext cx="1983740" cy="13970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04" t="27698" r="4402"/>
          <a:stretch>
            <a:fillRect/>
          </a:stretch>
        </p:blipFill>
        <p:spPr>
          <a:xfrm>
            <a:off x="10200640" y="5202555"/>
            <a:ext cx="1871980" cy="139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8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172585"/>
            <a:ext cx="6860540" cy="244284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5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0370" y="1340485"/>
            <a:ext cx="160274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140710"/>
            <a:ext cx="6860540" cy="2442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3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5012" y="3187694"/>
            <a:ext cx="1123526" cy="48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3933190"/>
            <a:ext cx="6860540" cy="2442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48"/>
          <a:stretch>
            <a:fillRect/>
          </a:stretch>
        </p:blipFill>
        <p:spPr>
          <a:xfrm>
            <a:off x="1230630" y="876300"/>
            <a:ext cx="9690145" cy="4425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8897" y="990469"/>
            <a:ext cx="1675768" cy="51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0459" y="2793042"/>
            <a:ext cx="1104483" cy="50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0010" y="3573145"/>
            <a:ext cx="556450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2499" y="4614691"/>
            <a:ext cx="571284" cy="49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364990"/>
            <a:ext cx="6860540" cy="239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6"/>
          <a:stretch>
            <a:fillRect/>
          </a:stretch>
        </p:blipFill>
        <p:spPr>
          <a:xfrm>
            <a:off x="360045" y="989965"/>
            <a:ext cx="10151110" cy="5751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8113" y="2959900"/>
            <a:ext cx="340935" cy="34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2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0377" y="3238545"/>
            <a:ext cx="1066397" cy="48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004945"/>
            <a:ext cx="6860540" cy="239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8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5910" y="2204720"/>
            <a:ext cx="544766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8560" y="3105150"/>
            <a:ext cx="559562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4004945"/>
            <a:ext cx="6860540" cy="239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2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05" y="3149600"/>
            <a:ext cx="691578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3789045"/>
            <a:ext cx="6860540" cy="239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2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140710"/>
            <a:ext cx="7183120" cy="34340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2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4890" y="1385570"/>
            <a:ext cx="225044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140710"/>
            <a:ext cx="7183120" cy="3434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052550"/>
            <a:ext cx="11340000" cy="5310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9460" y="2900680"/>
            <a:ext cx="128905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4297" y="3083292"/>
            <a:ext cx="571284" cy="51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1"/>
          <a:stretch>
            <a:fillRect/>
          </a:stretch>
        </p:blipFill>
        <p:spPr>
          <a:xfrm>
            <a:off x="10416540" y="908685"/>
            <a:ext cx="1591310" cy="189738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99" r="7906"/>
          <a:stretch>
            <a:fillRect/>
          </a:stretch>
        </p:blipFill>
        <p:spPr>
          <a:xfrm>
            <a:off x="10339070" y="3813175"/>
            <a:ext cx="1852930" cy="1704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0705" y="3367183"/>
            <a:ext cx="1037833" cy="51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004945"/>
            <a:ext cx="5834380" cy="2789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2770" y="2177415"/>
            <a:ext cx="118491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213100"/>
            <a:ext cx="6672580" cy="319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01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" y="3068955"/>
            <a:ext cx="6093460" cy="30321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3068955"/>
            <a:ext cx="5635625" cy="31534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1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586422"/>
            <a:ext cx="371335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2204720"/>
            <a:ext cx="3284220" cy="16344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06"/>
          <a:stretch>
            <a:fillRect/>
          </a:stretch>
        </p:blipFill>
        <p:spPr>
          <a:xfrm>
            <a:off x="8616315" y="3789045"/>
            <a:ext cx="3456305" cy="2316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493423"/>
            <a:ext cx="437984" cy="39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580" y="4132580"/>
            <a:ext cx="4713605" cy="23456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050" y="4145280"/>
            <a:ext cx="4361815" cy="244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58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284855"/>
            <a:ext cx="6746875" cy="29095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459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2060" y="1056640"/>
            <a:ext cx="88011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4"/>
          <a:stretch>
            <a:fillRect/>
          </a:stretch>
        </p:blipFill>
        <p:spPr>
          <a:xfrm>
            <a:off x="8328660" y="4436745"/>
            <a:ext cx="3743960" cy="168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980440"/>
            <a:ext cx="9975850" cy="4000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1124585"/>
            <a:ext cx="65214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4"/>
          <a:stretch>
            <a:fillRect/>
          </a:stretch>
        </p:blipFill>
        <p:spPr>
          <a:xfrm>
            <a:off x="3863975" y="4940935"/>
            <a:ext cx="3743960" cy="168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19810"/>
            <a:ext cx="11340000" cy="3678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364990"/>
            <a:ext cx="5035550" cy="22720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