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80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3104515"/>
            <a:ext cx="11117580" cy="648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4321"/>
            <a:ext cx="428463" cy="4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30683" r="18755"/>
          <a:stretch>
            <a:fillRect/>
          </a:stretch>
        </p:blipFill>
        <p:spPr>
          <a:xfrm>
            <a:off x="3648075" y="4079240"/>
            <a:ext cx="2753360" cy="174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195"/>
            <a:ext cx="1025144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995" y="2822575"/>
            <a:ext cx="6642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30683" r="18755"/>
          <a:stretch>
            <a:fillRect/>
          </a:stretch>
        </p:blipFill>
        <p:spPr>
          <a:xfrm>
            <a:off x="9120505" y="4149090"/>
            <a:ext cx="2753360" cy="174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934277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48191"/>
            <a:ext cx="437984" cy="40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9" t="29460" r="29089" b="2040"/>
          <a:stretch>
            <a:fillRect/>
          </a:stretch>
        </p:blipFill>
        <p:spPr>
          <a:xfrm>
            <a:off x="3863975" y="3736340"/>
            <a:ext cx="2959100" cy="300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71734"/>
            <a:ext cx="361813" cy="4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9" t="29460" r="29089" b="2040"/>
          <a:stretch>
            <a:fillRect/>
          </a:stretch>
        </p:blipFill>
        <p:spPr>
          <a:xfrm>
            <a:off x="3863975" y="3736340"/>
            <a:ext cx="2959100" cy="300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1199515" y="908685"/>
            <a:ext cx="1017397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926" y="1883553"/>
            <a:ext cx="341691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5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932555"/>
            <a:ext cx="4340860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2314575"/>
            <a:ext cx="6362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932555"/>
            <a:ext cx="4340860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2720" y="2369185"/>
            <a:ext cx="67818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932555"/>
            <a:ext cx="4340860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"/>
          <a:stretch>
            <a:fillRect/>
          </a:stretch>
        </p:blipFill>
        <p:spPr>
          <a:xfrm>
            <a:off x="360045" y="1224280"/>
            <a:ext cx="11339830" cy="4653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81914" y="4081042"/>
            <a:ext cx="1161612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5023865"/>
            <a:ext cx="1675768" cy="5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7"/>
          <a:stretch>
            <a:fillRect/>
          </a:stretch>
        </p:blipFill>
        <p:spPr>
          <a:xfrm>
            <a:off x="2711450" y="1052830"/>
            <a:ext cx="8010525" cy="52889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0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4780" y="2207260"/>
            <a:ext cx="6870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7"/>
          <a:stretch>
            <a:fillRect/>
          </a:stretch>
        </p:blipFill>
        <p:spPr>
          <a:xfrm>
            <a:off x="4406900" y="4580890"/>
            <a:ext cx="331978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605893"/>
            <a:ext cx="380855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7"/>
          <a:stretch>
            <a:fillRect/>
          </a:stretch>
        </p:blipFill>
        <p:spPr>
          <a:xfrm>
            <a:off x="4224020" y="4076700"/>
            <a:ext cx="3938905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76510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1984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0" y="1079855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1180" y="2281570"/>
            <a:ext cx="437984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7200" y="3244850"/>
            <a:ext cx="495113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450" y="3989705"/>
            <a:ext cx="80035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9" t="15955" r="23284"/>
          <a:stretch>
            <a:fillRect/>
          </a:stretch>
        </p:blipFill>
        <p:spPr>
          <a:xfrm>
            <a:off x="9480550" y="4148455"/>
            <a:ext cx="2609850" cy="220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051915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9091" y="2234454"/>
            <a:ext cx="1123526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464" y="3197652"/>
            <a:ext cx="476070" cy="5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0048" y="5200341"/>
            <a:ext cx="1571032" cy="4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9" t="15955" r="23284"/>
          <a:stretch>
            <a:fillRect/>
          </a:stretch>
        </p:blipFill>
        <p:spPr>
          <a:xfrm>
            <a:off x="9120505" y="4725035"/>
            <a:ext cx="2358390" cy="1994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35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9924" y="2297882"/>
            <a:ext cx="306801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9" t="15955" r="23284"/>
          <a:stretch>
            <a:fillRect/>
          </a:stretch>
        </p:blipFill>
        <p:spPr>
          <a:xfrm>
            <a:off x="8760460" y="3068955"/>
            <a:ext cx="337058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4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414634"/>
            <a:ext cx="1723375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3301918"/>
            <a:ext cx="2799294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8765" y="3349577"/>
            <a:ext cx="542720" cy="4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274155"/>
            <a:ext cx="466549" cy="4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7984" y="5208265"/>
            <a:ext cx="1037833" cy="4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2310" y="5025390"/>
            <a:ext cx="13652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065" y="3114675"/>
            <a:ext cx="25552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7380" y="4321689"/>
            <a:ext cx="2208967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130" y="4137025"/>
            <a:ext cx="19500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8438" y="4302626"/>
            <a:ext cx="1152090" cy="4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5303418"/>
            <a:ext cx="514156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2965" y="5148580"/>
            <a:ext cx="20237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0115" y="1437640"/>
            <a:ext cx="27876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370" y="1365885"/>
            <a:ext cx="19939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6515" y="2312035"/>
            <a:ext cx="18421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28765" y="2465034"/>
            <a:ext cx="533197" cy="44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284" y="3371944"/>
            <a:ext cx="1123526" cy="5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4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1"/>
          <a:stretch>
            <a:fillRect/>
          </a:stretch>
        </p:blipFill>
        <p:spPr>
          <a:xfrm>
            <a:off x="6888480" y="3932555"/>
            <a:ext cx="3888105" cy="248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91204"/>
            <a:ext cx="371335" cy="40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1"/>
          <a:stretch>
            <a:fillRect/>
          </a:stretch>
        </p:blipFill>
        <p:spPr>
          <a:xfrm>
            <a:off x="3863975" y="3933190"/>
            <a:ext cx="450278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177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291080"/>
            <a:ext cx="380856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983615" y="2636520"/>
            <a:ext cx="10153060" cy="20110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1" b="3804"/>
          <a:stretch>
            <a:fillRect/>
          </a:stretch>
        </p:blipFill>
        <p:spPr>
          <a:xfrm>
            <a:off x="3863975" y="4509135"/>
            <a:ext cx="362839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992670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