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48" r:id="rId4"/>
    <p:sldId id="347" r:id="rId5"/>
    <p:sldId id="346" r:id="rId6"/>
    <p:sldId id="345" r:id="rId7"/>
    <p:sldId id="344" r:id="rId8"/>
    <p:sldId id="343" r:id="rId9"/>
    <p:sldId id="372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4" r:id="rId18"/>
    <p:sldId id="333" r:id="rId19"/>
    <p:sldId id="332" r:id="rId20"/>
    <p:sldId id="331" r:id="rId21"/>
    <p:sldId id="330" r:id="rId22"/>
    <p:sldId id="329" r:id="rId23"/>
    <p:sldId id="374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0345" y="3081020"/>
            <a:ext cx="9210675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56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9675" y="2115820"/>
            <a:ext cx="953770" cy="84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55" r="8793"/>
          <a:stretch>
            <a:fillRect/>
          </a:stretch>
        </p:blipFill>
        <p:spPr>
          <a:xfrm>
            <a:off x="6456045" y="3596640"/>
            <a:ext cx="4481195" cy="2848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45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2521411"/>
            <a:ext cx="428463" cy="391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77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2510223"/>
            <a:ext cx="342770" cy="39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75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2653919"/>
            <a:ext cx="428463" cy="390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25" y="764260"/>
            <a:ext cx="918274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9007" y="1905474"/>
            <a:ext cx="277564" cy="316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76885"/>
            <a:ext cx="10605770" cy="35801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535" y="3296285"/>
            <a:ext cx="5493385" cy="3209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5710"/>
            <a:ext cx="11340000" cy="40436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242275"/>
            <a:ext cx="371335" cy="400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340" y="4364990"/>
            <a:ext cx="4009390" cy="2343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25" y="836650"/>
            <a:ext cx="947943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45650" y="1836420"/>
            <a:ext cx="73152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51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5730" y="3539490"/>
            <a:ext cx="54356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520" y="908405"/>
            <a:ext cx="924627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321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120957" y="4376003"/>
            <a:ext cx="1133047" cy="495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72095" y="4182745"/>
            <a:ext cx="122809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44030" y="5366360"/>
            <a:ext cx="1056876" cy="514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80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2535" y="2265045"/>
            <a:ext cx="86995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76" r="4827"/>
          <a:stretch>
            <a:fillRect/>
          </a:stretch>
        </p:blipFill>
        <p:spPr>
          <a:xfrm>
            <a:off x="7392035" y="3933190"/>
            <a:ext cx="4006850" cy="2343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386"/>
          <a:stretch>
            <a:fillRect/>
          </a:stretch>
        </p:blipFill>
        <p:spPr>
          <a:xfrm>
            <a:off x="360045" y="1224280"/>
            <a:ext cx="11339830" cy="2780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4765" y="2286000"/>
            <a:ext cx="73660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76" r="4827"/>
          <a:stretch>
            <a:fillRect/>
          </a:stretch>
        </p:blipFill>
        <p:spPr>
          <a:xfrm>
            <a:off x="4223385" y="4004945"/>
            <a:ext cx="4006850" cy="2343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282"/>
          <a:stretch>
            <a:fillRect/>
          </a:stretch>
        </p:blipFill>
        <p:spPr>
          <a:xfrm>
            <a:off x="335280" y="3645180"/>
            <a:ext cx="11339830" cy="26787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76" r="4827"/>
          <a:stretch>
            <a:fillRect/>
          </a:stretch>
        </p:blipFill>
        <p:spPr>
          <a:xfrm>
            <a:off x="4342765" y="1301115"/>
            <a:ext cx="4006850" cy="2343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052830"/>
            <a:ext cx="9907905" cy="557276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7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01259" y="2377680"/>
            <a:ext cx="1123526" cy="476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81" t="15508" r="7704"/>
          <a:stretch>
            <a:fillRect/>
          </a:stretch>
        </p:blipFill>
        <p:spPr>
          <a:xfrm>
            <a:off x="3359785" y="3213100"/>
            <a:ext cx="5097780" cy="3058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10" y="1249400"/>
            <a:ext cx="11340000" cy="3484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66168" y="2296797"/>
            <a:ext cx="1599596" cy="476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56244" y="4077372"/>
            <a:ext cx="552241" cy="466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81" t="15508" r="7704"/>
          <a:stretch>
            <a:fillRect/>
          </a:stretch>
        </p:blipFill>
        <p:spPr>
          <a:xfrm>
            <a:off x="8543925" y="3860800"/>
            <a:ext cx="3543935" cy="2125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26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47890" y="2132965"/>
            <a:ext cx="3520440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7610" y="3114040"/>
            <a:ext cx="963295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62330" y="3933190"/>
            <a:ext cx="134493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81" t="15508" r="7704"/>
          <a:stretch>
            <a:fillRect/>
          </a:stretch>
        </p:blipFill>
        <p:spPr>
          <a:xfrm>
            <a:off x="4439920" y="3933190"/>
            <a:ext cx="4702810" cy="2821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53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06952" y="1452686"/>
            <a:ext cx="1161612" cy="47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2700" y="2317750"/>
            <a:ext cx="240030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77984" y="4444668"/>
            <a:ext cx="1666246" cy="514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25188" y="5445172"/>
            <a:ext cx="1085440" cy="505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58"/>
          <a:stretch>
            <a:fillRect/>
          </a:stretch>
        </p:blipFill>
        <p:spPr>
          <a:xfrm>
            <a:off x="360045" y="1052830"/>
            <a:ext cx="11056620" cy="5688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41580" y="3280904"/>
            <a:ext cx="1021165" cy="501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15511" y="4255809"/>
            <a:ext cx="1615297" cy="501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97545" y="5194300"/>
            <a:ext cx="299212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70" y="405130"/>
            <a:ext cx="8074660" cy="63849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543925" y="3213100"/>
            <a:ext cx="475615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895"/>
            <a:ext cx="959282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62795" y="2623185"/>
            <a:ext cx="64643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025" y="764895"/>
            <a:ext cx="850735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794"/>
          <a:stretch>
            <a:fillRect/>
          </a:stretch>
        </p:blipFill>
        <p:spPr>
          <a:xfrm>
            <a:off x="360045" y="1007745"/>
            <a:ext cx="9909175" cy="3356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9081" y="2097830"/>
            <a:ext cx="332792" cy="341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55" r="8793"/>
          <a:stretch>
            <a:fillRect/>
          </a:stretch>
        </p:blipFill>
        <p:spPr>
          <a:xfrm>
            <a:off x="3794760" y="4293235"/>
            <a:ext cx="3731260" cy="2371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40"/>
          <a:stretch>
            <a:fillRect/>
          </a:stretch>
        </p:blipFill>
        <p:spPr>
          <a:xfrm>
            <a:off x="407035" y="1269010"/>
            <a:ext cx="9909175" cy="24387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55" r="8793"/>
          <a:stretch>
            <a:fillRect/>
          </a:stretch>
        </p:blipFill>
        <p:spPr>
          <a:xfrm>
            <a:off x="3431540" y="3707765"/>
            <a:ext cx="4481195" cy="2848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2025-01-20T10:26:41Z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