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02" r:id="rId3"/>
    <p:sldId id="353" r:id="rId4"/>
    <p:sldId id="352" r:id="rId5"/>
    <p:sldId id="351" r:id="rId6"/>
    <p:sldId id="350" r:id="rId7"/>
    <p:sldId id="349" r:id="rId8"/>
    <p:sldId id="348" r:id="rId9"/>
    <p:sldId id="347" r:id="rId10"/>
    <p:sldId id="346" r:id="rId11"/>
    <p:sldId id="344" r:id="rId12"/>
    <p:sldId id="343" r:id="rId13"/>
    <p:sldId id="342" r:id="rId14"/>
    <p:sldId id="341" r:id="rId15"/>
    <p:sldId id="340" r:id="rId16"/>
    <p:sldId id="339" r:id="rId17"/>
    <p:sldId id="338" r:id="rId18"/>
    <p:sldId id="336" r:id="rId19"/>
    <p:sldId id="335" r:id="rId20"/>
    <p:sldId id="333" r:id="rId21"/>
    <p:sldId id="331" r:id="rId22"/>
    <p:sldId id="330" r:id="rId23"/>
    <p:sldId id="329" r:id="rId24"/>
    <p:sldId id="328" r:id="rId25"/>
    <p:sldId id="327" r:id="rId26"/>
    <p:sldId id="326" r:id="rId27"/>
    <p:sldId id="325" r:id="rId28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33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4" Type="http://schemas.openxmlformats.org/officeDocument/2006/relationships/tags" Target="tags/tag1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9" Type="http://schemas.openxmlformats.org/officeDocument/2006/relationships/notesMaster" Target="notesMasters/notesMaster1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6.png"/><Relationship Id="rId2" Type="http://schemas.openxmlformats.org/officeDocument/2006/relationships/image" Target="../media/image24.png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30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31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32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14500" y="2981325"/>
            <a:ext cx="8763000" cy="8953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560" y="692150"/>
            <a:ext cx="8048625" cy="60661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544560" y="1412875"/>
            <a:ext cx="624840" cy="662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15" y="764260"/>
            <a:ext cx="9926700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06660" y="2623185"/>
            <a:ext cx="561340" cy="717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836015"/>
            <a:ext cx="11340000" cy="57984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48925" y="3813810"/>
            <a:ext cx="560070" cy="787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1917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82885" y="2270125"/>
            <a:ext cx="588010" cy="624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8634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81615" y="1506220"/>
            <a:ext cx="599440" cy="580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15" y="764260"/>
            <a:ext cx="10243793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19715" y="4184015"/>
            <a:ext cx="477520" cy="560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19225"/>
            <a:ext cx="11340000" cy="3482362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0424130" y="3962359"/>
            <a:ext cx="428463" cy="400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9920" y="4476115"/>
            <a:ext cx="3754120" cy="22853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8930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4470" y="1556385"/>
            <a:ext cx="3754120" cy="2285365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5324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461"/>
          <a:stretch>
            <a:fillRect/>
          </a:stretch>
        </p:blipFill>
        <p:spPr>
          <a:xfrm>
            <a:off x="4295775" y="2204720"/>
            <a:ext cx="3388360" cy="402209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100" y="1224000"/>
            <a:ext cx="11340000" cy="399578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15550" y="2454910"/>
            <a:ext cx="614680" cy="552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461"/>
          <a:stretch>
            <a:fillRect/>
          </a:stretch>
        </p:blipFill>
        <p:spPr>
          <a:xfrm>
            <a:off x="10023475" y="3140710"/>
            <a:ext cx="1987550" cy="2360295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991"/>
          <a:stretch>
            <a:fillRect/>
          </a:stretch>
        </p:blipFill>
        <p:spPr>
          <a:xfrm>
            <a:off x="983615" y="4725035"/>
            <a:ext cx="9072925" cy="19386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98503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7919720" y="4069080"/>
            <a:ext cx="2733675" cy="627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9868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33652" y="2494394"/>
            <a:ext cx="428463" cy="4011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461"/>
          <a:stretch>
            <a:fillRect/>
          </a:stretch>
        </p:blipFill>
        <p:spPr>
          <a:xfrm>
            <a:off x="4944110" y="4076700"/>
            <a:ext cx="2259330" cy="2682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8689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14305" y="2360930"/>
            <a:ext cx="668020" cy="679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15" y="692505"/>
            <a:ext cx="9328144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863955"/>
            <a:ext cx="11340000" cy="3737172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897255" y="3068955"/>
            <a:ext cx="10344150" cy="623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249" t="18412" r="20490"/>
          <a:stretch>
            <a:fillRect/>
          </a:stretch>
        </p:blipFill>
        <p:spPr>
          <a:xfrm>
            <a:off x="8040370" y="3932555"/>
            <a:ext cx="2851150" cy="2747645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839470" y="3932555"/>
            <a:ext cx="4950460" cy="623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9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335" y="1124305"/>
            <a:ext cx="11340000" cy="469241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231324" y="2402320"/>
            <a:ext cx="437984" cy="4387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18982" y="4271655"/>
            <a:ext cx="542720" cy="4387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18982" y="5168173"/>
            <a:ext cx="1066397" cy="5054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249" t="18412" r="20490"/>
          <a:stretch>
            <a:fillRect/>
          </a:stretch>
        </p:blipFill>
        <p:spPr>
          <a:xfrm>
            <a:off x="9336405" y="4796790"/>
            <a:ext cx="1804670" cy="17392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4386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863080" y="1316990"/>
            <a:ext cx="2550795" cy="706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750125" y="3424560"/>
            <a:ext cx="542720" cy="4191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071838" y="3415034"/>
            <a:ext cx="504634" cy="4477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169319" y="4339079"/>
            <a:ext cx="514156" cy="4477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249" t="18412" r="20490"/>
          <a:stretch>
            <a:fillRect/>
          </a:stretch>
        </p:blipFill>
        <p:spPr>
          <a:xfrm>
            <a:off x="8727440" y="4112260"/>
            <a:ext cx="2628900" cy="2533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animBg="1"/>
      <p:bldP spid="8" grpId="0" animBg="1"/>
      <p:bldP spid="9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5772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729571" y="2281255"/>
            <a:ext cx="761711" cy="4000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249" t="18412" r="20490"/>
          <a:stretch>
            <a:fillRect/>
          </a:stretch>
        </p:blipFill>
        <p:spPr>
          <a:xfrm>
            <a:off x="7968615" y="3356610"/>
            <a:ext cx="2851150" cy="27476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196060"/>
            <a:ext cx="11340000" cy="391765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62285" y="1283970"/>
            <a:ext cx="1104265" cy="721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328660" y="2276475"/>
            <a:ext cx="902970" cy="676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307580" y="3304540"/>
            <a:ext cx="1117600" cy="645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8417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044825" y="2378710"/>
            <a:ext cx="1634490" cy="572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12090" y="4373329"/>
            <a:ext cx="2132795" cy="4867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6743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045289" y="2414711"/>
            <a:ext cx="533198" cy="5239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625340" y="2285365"/>
            <a:ext cx="1557655" cy="643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456045" y="3213100"/>
            <a:ext cx="2032000" cy="720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054811" y="4367478"/>
            <a:ext cx="1094962" cy="4667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bldLvl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4018" b="48734"/>
          <a:stretch>
            <a:fillRect/>
          </a:stretch>
        </p:blipFill>
        <p:spPr>
          <a:xfrm>
            <a:off x="839470" y="1052830"/>
            <a:ext cx="6192520" cy="288036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76135" y="2051685"/>
            <a:ext cx="4371975" cy="4619625"/>
          </a:xfrm>
          <a:prstGeom prst="rect">
            <a:avLst/>
          </a:prstGeom>
        </p:spPr>
      </p:pic>
      <p:pic>
        <p:nvPicPr>
          <p:cNvPr id="7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266" r="46618"/>
          <a:stretch>
            <a:fillRect/>
          </a:stretch>
        </p:blipFill>
        <p:spPr>
          <a:xfrm>
            <a:off x="839470" y="3933190"/>
            <a:ext cx="5904865" cy="27381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5604"/>
          <a:stretch>
            <a:fillRect/>
          </a:stretch>
        </p:blipFill>
        <p:spPr>
          <a:xfrm>
            <a:off x="360045" y="1224280"/>
            <a:ext cx="6168435" cy="40182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051425" y="2375535"/>
            <a:ext cx="690880" cy="659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28435" y="1124585"/>
            <a:ext cx="4371975" cy="4619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1916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33355" y="1471295"/>
            <a:ext cx="676910" cy="668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68165" y="4004945"/>
            <a:ext cx="2561590" cy="27070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08100"/>
            <a:ext cx="11340000" cy="293545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52695" y="1360735"/>
            <a:ext cx="428463" cy="3907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325" y="4005300"/>
            <a:ext cx="11340000" cy="195517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VjYTAzM2MxYTdhODkzMTNkOWNlMWY3ZjRhMGI3N2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68</cp:revision>
  <dcterms:created xsi:type="dcterms:W3CDTF">2015-09-16T06:44:00Z</dcterms:created>
  <dcterms:modified xsi:type="dcterms:W3CDTF">2025-01-20T09:56:43Z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