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3"/>
    <p:sldId id="372" r:id="rId4"/>
    <p:sldId id="371" r:id="rId5"/>
    <p:sldId id="370" r:id="rId6"/>
    <p:sldId id="369" r:id="rId7"/>
    <p:sldId id="368" r:id="rId8"/>
    <p:sldId id="420" r:id="rId9"/>
    <p:sldId id="365" r:id="rId10"/>
    <p:sldId id="364" r:id="rId11"/>
    <p:sldId id="363" r:id="rId12"/>
    <p:sldId id="362" r:id="rId13"/>
    <p:sldId id="361" r:id="rId14"/>
    <p:sldId id="360" r:id="rId15"/>
    <p:sldId id="359" r:id="rId16"/>
    <p:sldId id="358" r:id="rId17"/>
    <p:sldId id="356" r:id="rId18"/>
    <p:sldId id="355" r:id="rId19"/>
    <p:sldId id="354" r:id="rId20"/>
    <p:sldId id="353" r:id="rId21"/>
    <p:sldId id="351" r:id="rId22"/>
    <p:sldId id="421" r:id="rId23"/>
    <p:sldId id="348" r:id="rId24"/>
    <p:sldId id="347" r:id="rId25"/>
    <p:sldId id="345" r:id="rId26"/>
    <p:sldId id="344" r:id="rId27"/>
    <p:sldId id="343" r:id="rId28"/>
    <p:sldId id="340" r:id="rId29"/>
    <p:sldId id="339" r:id="rId30"/>
    <p:sldId id="338" r:id="rId31"/>
    <p:sldId id="337" r:id="rId32"/>
    <p:sldId id="335" r:id="rId33"/>
    <p:sldId id="334" r:id="rId34"/>
    <p:sldId id="333" r:id="rId35"/>
    <p:sldId id="332" r:id="rId36"/>
    <p:sldId id="331" r:id="rId37"/>
    <p:sldId id="330" r:id="rId38"/>
    <p:sldId id="329" r:id="rId39"/>
    <p:sldId id="328" r:id="rId40"/>
    <p:sldId id="327" r:id="rId41"/>
    <p:sldId id="326" r:id="rId42"/>
    <p:sldId id="325" r:id="rId43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9395" y="2971800"/>
            <a:ext cx="917257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1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38625"/>
            <a:ext cx="371335" cy="40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94"/>
          <a:stretch>
            <a:fillRect/>
          </a:stretch>
        </p:blipFill>
        <p:spPr>
          <a:xfrm>
            <a:off x="7464425" y="2060575"/>
            <a:ext cx="4176395" cy="227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191770" y="1052195"/>
            <a:ext cx="8707755" cy="5689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46695" y="1165860"/>
            <a:ext cx="54102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94"/>
          <a:stretch>
            <a:fillRect/>
          </a:stretch>
        </p:blipFill>
        <p:spPr>
          <a:xfrm>
            <a:off x="8592185" y="2636520"/>
            <a:ext cx="3439795" cy="1872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764260"/>
            <a:ext cx="87976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40275" y="2928620"/>
            <a:ext cx="77216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471997"/>
            <a:ext cx="342770" cy="40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25" t="15952" b="16552"/>
          <a:stretch>
            <a:fillRect/>
          </a:stretch>
        </p:blipFill>
        <p:spPr>
          <a:xfrm>
            <a:off x="3432175" y="3429000"/>
            <a:ext cx="3644900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2"/>
          <a:stretch>
            <a:fillRect/>
          </a:stretch>
        </p:blipFill>
        <p:spPr>
          <a:xfrm>
            <a:off x="119380" y="1340765"/>
            <a:ext cx="11339830" cy="4481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0115" y="1419716"/>
            <a:ext cx="371335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25" t="15952" b="16552"/>
          <a:stretch>
            <a:fillRect/>
          </a:stretch>
        </p:blipFill>
        <p:spPr>
          <a:xfrm>
            <a:off x="9552305" y="4796790"/>
            <a:ext cx="2019300" cy="1815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84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46" b="6517"/>
          <a:stretch>
            <a:fillRect/>
          </a:stretch>
        </p:blipFill>
        <p:spPr>
          <a:xfrm>
            <a:off x="2712085" y="4076700"/>
            <a:ext cx="6840855" cy="25958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7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3515" y="1259840"/>
            <a:ext cx="64770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46" b="6517"/>
          <a:stretch>
            <a:fillRect/>
          </a:stretch>
        </p:blipFill>
        <p:spPr>
          <a:xfrm>
            <a:off x="2712085" y="4076700"/>
            <a:ext cx="6840855" cy="2595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4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549185"/>
            <a:ext cx="380856" cy="3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46" b="6517"/>
          <a:stretch>
            <a:fillRect/>
          </a:stretch>
        </p:blipFill>
        <p:spPr>
          <a:xfrm>
            <a:off x="2712085" y="4076700"/>
            <a:ext cx="6840855" cy="2595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53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63" t="2457" b="10416"/>
          <a:stretch>
            <a:fillRect/>
          </a:stretch>
        </p:blipFill>
        <p:spPr>
          <a:xfrm>
            <a:off x="5015865" y="4149090"/>
            <a:ext cx="2708910" cy="24631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870" y="476885"/>
            <a:ext cx="8492490" cy="5161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5730" y="1988820"/>
            <a:ext cx="51943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670" y="5517515"/>
            <a:ext cx="8491855" cy="1274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10542684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439558" y="4372770"/>
            <a:ext cx="1495981" cy="452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99120" y="5294630"/>
            <a:ext cx="70231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21900" y="5241290"/>
            <a:ext cx="75374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359"/>
          <a:stretch>
            <a:fillRect/>
          </a:stretch>
        </p:blipFill>
        <p:spPr>
          <a:xfrm>
            <a:off x="360045" y="836930"/>
            <a:ext cx="11339830" cy="39607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63" t="2457" b="10416"/>
          <a:stretch>
            <a:fillRect/>
          </a:stretch>
        </p:blipFill>
        <p:spPr>
          <a:xfrm>
            <a:off x="4944110" y="4653280"/>
            <a:ext cx="2316480" cy="2106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85"/>
          <a:stretch>
            <a:fillRect/>
          </a:stretch>
        </p:blipFill>
        <p:spPr>
          <a:xfrm>
            <a:off x="191770" y="1269010"/>
            <a:ext cx="11339830" cy="1737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740" y="2276475"/>
            <a:ext cx="97345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63" t="2457" b="10416"/>
          <a:stretch>
            <a:fillRect/>
          </a:stretch>
        </p:blipFill>
        <p:spPr>
          <a:xfrm>
            <a:off x="8760460" y="3789045"/>
            <a:ext cx="2708910" cy="24631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70"/>
          <a:stretch>
            <a:fillRect/>
          </a:stretch>
        </p:blipFill>
        <p:spPr>
          <a:xfrm>
            <a:off x="1127760" y="2924810"/>
            <a:ext cx="8496980" cy="289052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9"/>
          <a:stretch>
            <a:fillRect/>
          </a:stretch>
        </p:blipFill>
        <p:spPr>
          <a:xfrm>
            <a:off x="1152525" y="5733415"/>
            <a:ext cx="7607980" cy="1028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3"/>
          <a:stretch>
            <a:fillRect/>
          </a:stretch>
        </p:blipFill>
        <p:spPr>
          <a:xfrm>
            <a:off x="1559560" y="692785"/>
            <a:ext cx="8650605" cy="5761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44200" y="968817"/>
            <a:ext cx="334116" cy="29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11340000" cy="2675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3068955"/>
            <a:ext cx="6964045" cy="3526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052195"/>
            <a:ext cx="9989820" cy="5767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4605" y="1196340"/>
            <a:ext cx="51371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10"/>
          <a:stretch>
            <a:fillRect/>
          </a:stretch>
        </p:blipFill>
        <p:spPr>
          <a:xfrm>
            <a:off x="10090150" y="1482725"/>
            <a:ext cx="1785620" cy="20935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90" r="11000"/>
          <a:stretch>
            <a:fillRect/>
          </a:stretch>
        </p:blipFill>
        <p:spPr>
          <a:xfrm>
            <a:off x="10109200" y="4436745"/>
            <a:ext cx="1892300" cy="2091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263525" y="980440"/>
            <a:ext cx="10060940" cy="576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8750" y="1988820"/>
            <a:ext cx="66548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10"/>
          <a:stretch>
            <a:fillRect/>
          </a:stretch>
        </p:blipFill>
        <p:spPr>
          <a:xfrm>
            <a:off x="10090150" y="1482725"/>
            <a:ext cx="1785620" cy="20935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90" r="11000"/>
          <a:stretch>
            <a:fillRect/>
          </a:stretch>
        </p:blipFill>
        <p:spPr>
          <a:xfrm>
            <a:off x="10109200" y="4436745"/>
            <a:ext cx="1892300" cy="2091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42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78"/>
          <a:stretch>
            <a:fillRect/>
          </a:stretch>
        </p:blipFill>
        <p:spPr>
          <a:xfrm>
            <a:off x="5880100" y="4940935"/>
            <a:ext cx="2664460" cy="18154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5156555"/>
            <a:ext cx="11340000" cy="87617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8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483379"/>
            <a:ext cx="380856" cy="391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78"/>
          <a:stretch>
            <a:fillRect/>
          </a:stretch>
        </p:blipFill>
        <p:spPr>
          <a:xfrm>
            <a:off x="4584065" y="4940935"/>
            <a:ext cx="2664460" cy="1815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25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481519"/>
            <a:ext cx="371335" cy="40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78"/>
          <a:stretch>
            <a:fillRect/>
          </a:stretch>
        </p:blipFill>
        <p:spPr>
          <a:xfrm>
            <a:off x="4584065" y="4940935"/>
            <a:ext cx="2664460" cy="1815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8"/>
          <a:stretch>
            <a:fillRect/>
          </a:stretch>
        </p:blipFill>
        <p:spPr>
          <a:xfrm>
            <a:off x="911860" y="1224280"/>
            <a:ext cx="10575925" cy="52539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2455363"/>
            <a:ext cx="1571032" cy="51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165" y="692505"/>
            <a:ext cx="11340000" cy="28126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72" b="3980"/>
          <a:stretch>
            <a:fillRect/>
          </a:stretch>
        </p:blipFill>
        <p:spPr>
          <a:xfrm>
            <a:off x="3791585" y="3429000"/>
            <a:ext cx="5016500" cy="316738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23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2518" y="2417055"/>
            <a:ext cx="304685" cy="295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0604" y="4211410"/>
            <a:ext cx="1075919" cy="391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72" b="3980"/>
          <a:stretch>
            <a:fillRect/>
          </a:stretch>
        </p:blipFill>
        <p:spPr>
          <a:xfrm>
            <a:off x="4944110" y="3933190"/>
            <a:ext cx="4464050" cy="2818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4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9830" y="3058160"/>
            <a:ext cx="156146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72" b="3980"/>
          <a:stretch>
            <a:fillRect/>
          </a:stretch>
        </p:blipFill>
        <p:spPr>
          <a:xfrm>
            <a:off x="4008120" y="3933190"/>
            <a:ext cx="4464050" cy="2818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4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3778" y="1290730"/>
            <a:ext cx="1161612" cy="46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72" b="3980"/>
          <a:stretch>
            <a:fillRect/>
          </a:stretch>
        </p:blipFill>
        <p:spPr>
          <a:xfrm>
            <a:off x="4079875" y="2924810"/>
            <a:ext cx="4464050" cy="2818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68" y="2366827"/>
            <a:ext cx="1123526" cy="504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615" y="4076700"/>
            <a:ext cx="631317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72" b="3980"/>
          <a:stretch>
            <a:fillRect/>
          </a:stretch>
        </p:blipFill>
        <p:spPr>
          <a:xfrm>
            <a:off x="7680325" y="3068955"/>
            <a:ext cx="4464050" cy="2818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910" y="3284855"/>
            <a:ext cx="976693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72" b="3980"/>
          <a:stretch>
            <a:fillRect/>
          </a:stretch>
        </p:blipFill>
        <p:spPr>
          <a:xfrm>
            <a:off x="4008120" y="3933190"/>
            <a:ext cx="4464050" cy="2818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133330" cy="525653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908405"/>
            <a:ext cx="11340000" cy="462537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0290" y="4055745"/>
            <a:ext cx="975042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9175" y="4913630"/>
            <a:ext cx="701357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9" t="20017" r="3597"/>
          <a:stretch>
            <a:fillRect/>
          </a:stretch>
        </p:blipFill>
        <p:spPr>
          <a:xfrm>
            <a:off x="8616315" y="4725035"/>
            <a:ext cx="2956560" cy="140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33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92695" y="2541400"/>
            <a:ext cx="1037833" cy="45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45"/>
          <a:stretch>
            <a:fillRect/>
          </a:stretch>
        </p:blipFill>
        <p:spPr>
          <a:xfrm>
            <a:off x="2279650" y="3500755"/>
            <a:ext cx="6769100" cy="286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895" y="3213100"/>
            <a:ext cx="889698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5710" y="4006215"/>
            <a:ext cx="4578985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45"/>
          <a:stretch>
            <a:fillRect/>
          </a:stretch>
        </p:blipFill>
        <p:spPr>
          <a:xfrm>
            <a:off x="5801360" y="4149090"/>
            <a:ext cx="6062980" cy="256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7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35264" y="1500511"/>
            <a:ext cx="1104483" cy="47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34609" y="1510046"/>
            <a:ext cx="1104483" cy="45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7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24584" y="1463126"/>
            <a:ext cx="1114005" cy="46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0125" y="2429197"/>
            <a:ext cx="1104483" cy="48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73299" y="2419632"/>
            <a:ext cx="1094962" cy="45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45"/>
          <a:stretch>
            <a:fillRect/>
          </a:stretch>
        </p:blipFill>
        <p:spPr>
          <a:xfrm>
            <a:off x="2279650" y="3500755"/>
            <a:ext cx="6769100" cy="286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93"/>
          <a:stretch>
            <a:fillRect/>
          </a:stretch>
        </p:blipFill>
        <p:spPr>
          <a:xfrm>
            <a:off x="360045" y="1124585"/>
            <a:ext cx="10069195" cy="5633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86260" y="2105123"/>
            <a:ext cx="304362" cy="35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8" t="18445" r="39362"/>
          <a:stretch>
            <a:fillRect/>
          </a:stretch>
        </p:blipFill>
        <p:spPr>
          <a:xfrm>
            <a:off x="9432290" y="2564765"/>
            <a:ext cx="2256155" cy="18313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98" t="18445"/>
          <a:stretch>
            <a:fillRect/>
          </a:stretch>
        </p:blipFill>
        <p:spPr>
          <a:xfrm>
            <a:off x="9912350" y="4653280"/>
            <a:ext cx="1657350" cy="1831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25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0000" y="2433886"/>
            <a:ext cx="1675768" cy="46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63123" y="3348446"/>
            <a:ext cx="1152090" cy="50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23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9068" y="3390588"/>
            <a:ext cx="599848" cy="391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48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990" y="1642745"/>
            <a:ext cx="5045075" cy="2557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98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397857"/>
            <a:ext cx="380856" cy="39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3860800"/>
            <a:ext cx="5503545" cy="2789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53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285" y="3284855"/>
            <a:ext cx="3958590" cy="20066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2025-01-20T10:09:37Z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