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65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1" r:id="rId15"/>
    <p:sldId id="350" r:id="rId16"/>
    <p:sldId id="349" r:id="rId17"/>
    <p:sldId id="348" r:id="rId18"/>
    <p:sldId id="347" r:id="rId19"/>
    <p:sldId id="345" r:id="rId20"/>
    <p:sldId id="406" r:id="rId21"/>
    <p:sldId id="344" r:id="rId22"/>
    <p:sldId id="343" r:id="rId23"/>
    <p:sldId id="342" r:id="rId24"/>
    <p:sldId id="341" r:id="rId25"/>
    <p:sldId id="339" r:id="rId26"/>
    <p:sldId id="407" r:id="rId27"/>
    <p:sldId id="338" r:id="rId28"/>
    <p:sldId id="337" r:id="rId29"/>
    <p:sldId id="336" r:id="rId30"/>
    <p:sldId id="334" r:id="rId31"/>
    <p:sldId id="333" r:id="rId32"/>
    <p:sldId id="332" r:id="rId33"/>
    <p:sldId id="408" r:id="rId34"/>
    <p:sldId id="330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8440" y="2922270"/>
            <a:ext cx="667512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140056"/>
            <a:ext cx="352291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52818"/>
            <a:ext cx="304685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709545"/>
            <a:ext cx="424751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80205"/>
            <a:ext cx="285642" cy="31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83615" y="3285490"/>
            <a:ext cx="1008067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7738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4285" y="1312545"/>
            <a:ext cx="4991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7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72014"/>
            <a:ext cx="30468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357245"/>
            <a:ext cx="2887980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120156"/>
            <a:ext cx="304685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709545"/>
            <a:ext cx="3481070" cy="363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3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054454"/>
            <a:ext cx="314205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885" y="3933190"/>
            <a:ext cx="2724785" cy="2842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1125220"/>
            <a:ext cx="325056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87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4079875" y="2637155"/>
            <a:ext cx="4320540" cy="38639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73"/>
          <a:stretch>
            <a:fillRect/>
          </a:stretch>
        </p:blipFill>
        <p:spPr>
          <a:xfrm>
            <a:off x="360045" y="1224280"/>
            <a:ext cx="11339830" cy="227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2139071"/>
            <a:ext cx="885491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7380" y="2911163"/>
            <a:ext cx="1180654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7103745" y="2637155"/>
            <a:ext cx="4320540" cy="38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80"/>
          <a:stretch>
            <a:fillRect/>
          </a:stretch>
        </p:blipFill>
        <p:spPr>
          <a:xfrm>
            <a:off x="360045" y="1239800"/>
            <a:ext cx="11339830" cy="2189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82972" y="1455646"/>
            <a:ext cx="809319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989" y="1484242"/>
            <a:ext cx="875969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4079875" y="2853055"/>
            <a:ext cx="4320540" cy="38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8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87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5580" y="3268345"/>
            <a:ext cx="5956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33060" y="1263650"/>
            <a:ext cx="12966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1519408"/>
            <a:ext cx="1256825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2996449"/>
            <a:ext cx="1352040" cy="4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8236" y="3749264"/>
            <a:ext cx="4522670" cy="4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4718685" y="4321175"/>
            <a:ext cx="272542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159895"/>
            <a:ext cx="4741662" cy="40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904792"/>
            <a:ext cx="3084937" cy="39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4335145" y="3357245"/>
            <a:ext cx="376999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376481"/>
            <a:ext cx="1247304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5667" y="1433662"/>
            <a:ext cx="380855" cy="2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574" y="2872708"/>
            <a:ext cx="4446497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625587"/>
            <a:ext cx="4989219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63"/>
          <a:stretch>
            <a:fillRect/>
          </a:stretch>
        </p:blipFill>
        <p:spPr>
          <a:xfrm>
            <a:off x="8183880" y="3501390"/>
            <a:ext cx="3515995" cy="314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186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069590"/>
            <a:ext cx="7235190" cy="36918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4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1395392"/>
            <a:ext cx="352291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6620" y="2658110"/>
            <a:ext cx="143637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213100"/>
            <a:ext cx="6936740" cy="353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49"/>
          <a:stretch>
            <a:fillRect/>
          </a:stretch>
        </p:blipFill>
        <p:spPr>
          <a:xfrm>
            <a:off x="335280" y="1413155"/>
            <a:ext cx="11339830" cy="13694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09743" y="1534973"/>
            <a:ext cx="847405" cy="35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925445"/>
            <a:ext cx="6936740" cy="353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30" y="836650"/>
            <a:ext cx="86982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2423" y="3591613"/>
            <a:ext cx="241008" cy="1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2346" y="3964301"/>
            <a:ext cx="248311" cy="18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921" y="5265053"/>
            <a:ext cx="248311" cy="18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6250" y="5586587"/>
            <a:ext cx="226401" cy="18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3203" y="5586587"/>
            <a:ext cx="204492" cy="20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554" y="5915429"/>
            <a:ext cx="189885" cy="1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9719" y="5930044"/>
            <a:ext cx="204492" cy="19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5493" y="6207733"/>
            <a:ext cx="248311" cy="18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3554" y="6258886"/>
            <a:ext cx="204492" cy="18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70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63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40173" b="50152"/>
          <a:stretch>
            <a:fillRect/>
          </a:stretch>
        </p:blipFill>
        <p:spPr>
          <a:xfrm>
            <a:off x="360045" y="2637155"/>
            <a:ext cx="4224020" cy="2924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26780"/>
          <a:stretch>
            <a:fillRect/>
          </a:stretch>
        </p:blipFill>
        <p:spPr>
          <a:xfrm>
            <a:off x="4727575" y="2781300"/>
            <a:ext cx="590486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1500876"/>
            <a:ext cx="1713853" cy="38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52" y="1500876"/>
            <a:ext cx="409420" cy="37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245578"/>
            <a:ext cx="1285390" cy="40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6397" y="2245578"/>
            <a:ext cx="904534" cy="38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40173" b="50152"/>
          <a:stretch>
            <a:fillRect/>
          </a:stretch>
        </p:blipFill>
        <p:spPr>
          <a:xfrm>
            <a:off x="720090" y="3357245"/>
            <a:ext cx="4224020" cy="29248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26780"/>
          <a:stretch>
            <a:fillRect/>
          </a:stretch>
        </p:blipFill>
        <p:spPr>
          <a:xfrm>
            <a:off x="5087620" y="3501390"/>
            <a:ext cx="590486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573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4505" y="1624330"/>
            <a:ext cx="4648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407285"/>
            <a:ext cx="4042410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414517"/>
            <a:ext cx="390377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2128958"/>
            <a:ext cx="409420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2891029"/>
            <a:ext cx="276121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9650" y="3429000"/>
            <a:ext cx="530352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40173" b="50152"/>
          <a:stretch>
            <a:fillRect/>
          </a:stretch>
        </p:blipFill>
        <p:spPr>
          <a:xfrm>
            <a:off x="1224280" y="4170045"/>
            <a:ext cx="3837940" cy="26574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26780"/>
          <a:stretch>
            <a:fillRect/>
          </a:stretch>
        </p:blipFill>
        <p:spPr>
          <a:xfrm>
            <a:off x="5591810" y="4180205"/>
            <a:ext cx="5365115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80"/>
          <a:stretch>
            <a:fillRect/>
          </a:stretch>
        </p:blipFill>
        <p:spPr>
          <a:xfrm>
            <a:off x="360045" y="1224280"/>
            <a:ext cx="11339830" cy="1485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2033748"/>
            <a:ext cx="1723375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40173" b="50152"/>
          <a:stretch>
            <a:fillRect/>
          </a:stretch>
        </p:blipFill>
        <p:spPr>
          <a:xfrm>
            <a:off x="1224280" y="2987040"/>
            <a:ext cx="3837940" cy="26574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26780"/>
          <a:stretch>
            <a:fillRect/>
          </a:stretch>
        </p:blipFill>
        <p:spPr>
          <a:xfrm>
            <a:off x="5591810" y="2997200"/>
            <a:ext cx="5365115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0"/>
          <a:stretch>
            <a:fillRect/>
          </a:stretch>
        </p:blipFill>
        <p:spPr>
          <a:xfrm>
            <a:off x="426085" y="1269645"/>
            <a:ext cx="11339830" cy="2654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29767" y="1418548"/>
            <a:ext cx="1294911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165" y="2753360"/>
            <a:ext cx="101549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095" y="3541395"/>
            <a:ext cx="235712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40173" b="50152"/>
          <a:stretch>
            <a:fillRect/>
          </a:stretch>
        </p:blipFill>
        <p:spPr>
          <a:xfrm>
            <a:off x="1296035" y="4067175"/>
            <a:ext cx="3837940" cy="26574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 r="26780"/>
          <a:stretch>
            <a:fillRect/>
          </a:stretch>
        </p:blipFill>
        <p:spPr>
          <a:xfrm>
            <a:off x="5663565" y="4077335"/>
            <a:ext cx="5365115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0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205355"/>
            <a:ext cx="9311640" cy="411607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1424284"/>
            <a:ext cx="1332997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2158661"/>
            <a:ext cx="875969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2168199"/>
            <a:ext cx="447506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2893038"/>
            <a:ext cx="1294911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3357245"/>
            <a:ext cx="7594600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1395703"/>
            <a:ext cx="1285390" cy="34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2111133"/>
            <a:ext cx="780755" cy="34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111133"/>
            <a:ext cx="1732896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2826563"/>
            <a:ext cx="1742418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370" y="2845641"/>
            <a:ext cx="1790025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3357245"/>
            <a:ext cx="7594600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6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462411"/>
            <a:ext cx="866448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9975" y="1351915"/>
            <a:ext cx="147701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61" y="2187181"/>
            <a:ext cx="119017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40025"/>
            <a:ext cx="7594600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95818"/>
            <a:ext cx="466549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21272"/>
            <a:ext cx="6998236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2121272"/>
            <a:ext cx="1751939" cy="41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2752725"/>
            <a:ext cx="997712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891" y="3600818"/>
            <a:ext cx="437984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4149090"/>
            <a:ext cx="5929630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584045"/>
            <a:ext cx="11340000" cy="349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1958" y="1765062"/>
            <a:ext cx="285642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9040"/>
            <a:ext cx="110574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3431" y="3369514"/>
            <a:ext cx="269241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43310"/>
            <a:ext cx="304685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0" y="1917065"/>
            <a:ext cx="3451860" cy="428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43427"/>
            <a:ext cx="352291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2061210"/>
            <a:ext cx="3451860" cy="428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2891166"/>
            <a:ext cx="352292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412875"/>
            <a:ext cx="4722495" cy="527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279650" y="1224280"/>
            <a:ext cx="6383700" cy="436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8673" y="2100647"/>
            <a:ext cx="304685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