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5"/>
  </p:notesMasterIdLst>
  <p:handoutMasterIdLst>
    <p:handoutMasterId r:id="rId46"/>
  </p:handoutMasterIdLst>
  <p:sldIdLst>
    <p:sldId id="302" r:id="rId3"/>
    <p:sldId id="375" r:id="rId4"/>
    <p:sldId id="374" r:id="rId5"/>
    <p:sldId id="373" r:id="rId6"/>
    <p:sldId id="372" r:id="rId7"/>
    <p:sldId id="371" r:id="rId8"/>
    <p:sldId id="370" r:id="rId9"/>
    <p:sldId id="369" r:id="rId10"/>
    <p:sldId id="426" r:id="rId11"/>
    <p:sldId id="366" r:id="rId12"/>
    <p:sldId id="365" r:id="rId13"/>
    <p:sldId id="363" r:id="rId14"/>
    <p:sldId id="362" r:id="rId15"/>
    <p:sldId id="361" r:id="rId16"/>
    <p:sldId id="360" r:id="rId17"/>
    <p:sldId id="427" r:id="rId18"/>
    <p:sldId id="359" r:id="rId19"/>
    <p:sldId id="358" r:id="rId20"/>
    <p:sldId id="357" r:id="rId21"/>
    <p:sldId id="356" r:id="rId22"/>
    <p:sldId id="354" r:id="rId23"/>
    <p:sldId id="353" r:id="rId24"/>
    <p:sldId id="351" r:id="rId25"/>
    <p:sldId id="350" r:id="rId26"/>
    <p:sldId id="349" r:id="rId27"/>
    <p:sldId id="348" r:id="rId28"/>
    <p:sldId id="346" r:id="rId29"/>
    <p:sldId id="344" r:id="rId30"/>
    <p:sldId id="343" r:id="rId31"/>
    <p:sldId id="342" r:id="rId32"/>
    <p:sldId id="341" r:id="rId33"/>
    <p:sldId id="339" r:id="rId34"/>
    <p:sldId id="337" r:id="rId35"/>
    <p:sldId id="336" r:id="rId36"/>
    <p:sldId id="334" r:id="rId37"/>
    <p:sldId id="333" r:id="rId38"/>
    <p:sldId id="428" r:id="rId39"/>
    <p:sldId id="328" r:id="rId40"/>
    <p:sldId id="327" r:id="rId41"/>
    <p:sldId id="326" r:id="rId42"/>
    <p:sldId id="429" r:id="rId43"/>
    <p:sldId id="325" r:id="rId44"/>
  </p:sldIdLst>
  <p:sldSz cx="12192000" cy="6858000"/>
  <p:notesSz cx="6858000" cy="9144000"/>
  <p:custDataLst>
    <p:tags r:id="rId5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0" Type="http://schemas.openxmlformats.org/officeDocument/2006/relationships/tags" Target="tags/tag1.xml"/><Relationship Id="rId5" Type="http://schemas.openxmlformats.org/officeDocument/2006/relationships/slide" Target="slides/slide3.xml"/><Relationship Id="rId49" Type="http://schemas.openxmlformats.org/officeDocument/2006/relationships/tableStyles" Target="tableStyles.xml"/><Relationship Id="rId48" Type="http://schemas.openxmlformats.org/officeDocument/2006/relationships/viewProps" Target="viewProps.xml"/><Relationship Id="rId47" Type="http://schemas.openxmlformats.org/officeDocument/2006/relationships/presProps" Target="presProps.xml"/><Relationship Id="rId46" Type="http://schemas.openxmlformats.org/officeDocument/2006/relationships/handoutMaster" Target="handoutMasters/handoutMaster1.xml"/><Relationship Id="rId45" Type="http://schemas.openxmlformats.org/officeDocument/2006/relationships/notesMaster" Target="notesMasters/notesMaster1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7.png"/></Relationships>
</file>

<file path=ppt/slides/_rels/slide3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1.png"/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image" Target="../media/image52.png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image" Target="../media/image5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image" Target="../media/image54.png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image" Target="../media/image55.png"/></Relationships>
</file>

<file path=ppt/slides/_rels/slide4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image" Target="../media/image5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71825" y="2600325"/>
            <a:ext cx="5848350" cy="1657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4202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93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975" y="4149090"/>
            <a:ext cx="6191250" cy="2346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37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1319374"/>
            <a:ext cx="371334" cy="410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040" y="4004945"/>
            <a:ext cx="6917690" cy="26219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1340000" cy="3748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9225" y="2161540"/>
            <a:ext cx="744220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8075" y="4653280"/>
            <a:ext cx="5271770" cy="1997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836015"/>
            <a:ext cx="9529632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498"/>
          <a:stretch>
            <a:fillRect/>
          </a:stretch>
        </p:blipFill>
        <p:spPr>
          <a:xfrm>
            <a:off x="360045" y="1224280"/>
            <a:ext cx="11339830" cy="20608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0490" y="2331720"/>
            <a:ext cx="812800" cy="77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12" r="10834"/>
          <a:stretch>
            <a:fillRect/>
          </a:stretch>
        </p:blipFill>
        <p:spPr>
          <a:xfrm>
            <a:off x="1775460" y="2276475"/>
            <a:ext cx="7331710" cy="4131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982"/>
          <a:stretch>
            <a:fillRect/>
          </a:stretch>
        </p:blipFill>
        <p:spPr>
          <a:xfrm>
            <a:off x="426085" y="1269010"/>
            <a:ext cx="11339830" cy="27162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12" r="10834"/>
          <a:stretch>
            <a:fillRect/>
          </a:stretch>
        </p:blipFill>
        <p:spPr>
          <a:xfrm>
            <a:off x="3215640" y="3985260"/>
            <a:ext cx="4973320" cy="2802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5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1510572"/>
            <a:ext cx="380856" cy="401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12" r="10834"/>
          <a:stretch>
            <a:fillRect/>
          </a:stretch>
        </p:blipFill>
        <p:spPr>
          <a:xfrm>
            <a:off x="3359785" y="4090035"/>
            <a:ext cx="4801870" cy="2705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692505"/>
            <a:ext cx="9591014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979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3418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605" y="6111875"/>
            <a:ext cx="1151890" cy="379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723"/>
          <a:stretch>
            <a:fillRect/>
          </a:stretch>
        </p:blipFill>
        <p:spPr>
          <a:xfrm>
            <a:off x="1914525" y="861695"/>
            <a:ext cx="9510395" cy="17957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64"/>
          <a:stretch>
            <a:fillRect/>
          </a:stretch>
        </p:blipFill>
        <p:spPr>
          <a:xfrm>
            <a:off x="890270" y="2564765"/>
            <a:ext cx="10534650" cy="421386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462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1916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144"/>
          <a:stretch>
            <a:fillRect/>
          </a:stretch>
        </p:blipFill>
        <p:spPr>
          <a:xfrm>
            <a:off x="5232400" y="4076700"/>
            <a:ext cx="2519680" cy="2602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411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3200" y="1467485"/>
            <a:ext cx="598170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144"/>
          <a:stretch>
            <a:fillRect/>
          </a:stretch>
        </p:blipFill>
        <p:spPr>
          <a:xfrm>
            <a:off x="9624695" y="2780665"/>
            <a:ext cx="2519680" cy="2602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1992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144"/>
          <a:stretch>
            <a:fillRect/>
          </a:stretch>
        </p:blipFill>
        <p:spPr>
          <a:xfrm>
            <a:off x="9264650" y="1556385"/>
            <a:ext cx="2519680" cy="260223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075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1538587"/>
            <a:ext cx="361812" cy="409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144"/>
          <a:stretch>
            <a:fillRect/>
          </a:stretch>
        </p:blipFill>
        <p:spPr>
          <a:xfrm>
            <a:off x="4152265" y="4076700"/>
            <a:ext cx="2519680" cy="2602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0302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3212185"/>
            <a:ext cx="11340000" cy="2865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311" y="3365023"/>
            <a:ext cx="371335" cy="410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895"/>
            <a:ext cx="11340000" cy="255289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5910" y="2320925"/>
            <a:ext cx="4023360" cy="434848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69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1300420"/>
            <a:ext cx="437984" cy="391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4065" y="3716655"/>
            <a:ext cx="2801620" cy="3028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1340000" cy="2826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1377229"/>
            <a:ext cx="437984" cy="391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4065" y="3716655"/>
            <a:ext cx="2801620" cy="3028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369"/>
          <a:stretch>
            <a:fillRect/>
          </a:stretch>
        </p:blipFill>
        <p:spPr>
          <a:xfrm>
            <a:off x="1847850" y="1412875"/>
            <a:ext cx="9937160" cy="48533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250" y="3140710"/>
            <a:ext cx="1151890" cy="379095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052550"/>
            <a:ext cx="11340000" cy="3748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256" y="2301998"/>
            <a:ext cx="371334" cy="400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2265" y="3789045"/>
            <a:ext cx="2801620" cy="3028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44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850" y="3213100"/>
            <a:ext cx="6631940" cy="296672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7087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4625" y="1887855"/>
            <a:ext cx="7423785" cy="454152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58533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0302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132"/>
          <a:stretch>
            <a:fillRect/>
          </a:stretch>
        </p:blipFill>
        <p:spPr>
          <a:xfrm>
            <a:off x="-168275" y="3356610"/>
            <a:ext cx="6102350" cy="280888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7"/>
          <a:stretch>
            <a:fillRect/>
          </a:stretch>
        </p:blipFill>
        <p:spPr>
          <a:xfrm>
            <a:off x="4655820" y="3221635"/>
            <a:ext cx="6102350" cy="2943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959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1472103"/>
            <a:ext cx="428463" cy="400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132"/>
          <a:stretch>
            <a:fillRect/>
          </a:stretch>
        </p:blipFill>
        <p:spPr>
          <a:xfrm>
            <a:off x="624205" y="4062095"/>
            <a:ext cx="5532120" cy="254635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7"/>
          <a:stretch>
            <a:fillRect/>
          </a:stretch>
        </p:blipFill>
        <p:spPr>
          <a:xfrm>
            <a:off x="5664200" y="4004945"/>
            <a:ext cx="5532120" cy="2668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377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5900" y="2066925"/>
            <a:ext cx="553720" cy="808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132"/>
          <a:stretch>
            <a:fillRect/>
          </a:stretch>
        </p:blipFill>
        <p:spPr>
          <a:xfrm>
            <a:off x="984250" y="4627245"/>
            <a:ext cx="4555490" cy="209677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7"/>
          <a:stretch>
            <a:fillRect/>
          </a:stretch>
        </p:blipFill>
        <p:spPr>
          <a:xfrm>
            <a:off x="6024245" y="4580890"/>
            <a:ext cx="4555490" cy="2197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620115"/>
            <a:ext cx="11340000" cy="270106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3284575"/>
            <a:ext cx="11340000" cy="893793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975" y="4131310"/>
            <a:ext cx="3761105" cy="250317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917"/>
          <a:stretch>
            <a:fillRect/>
          </a:stretch>
        </p:blipFill>
        <p:spPr>
          <a:xfrm>
            <a:off x="6384290" y="4220845"/>
            <a:ext cx="2304415" cy="2503805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6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4475" y="1419225"/>
            <a:ext cx="515620" cy="66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0575" y="3843020"/>
            <a:ext cx="4278630" cy="284734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917"/>
          <a:stretch>
            <a:fillRect/>
          </a:stretch>
        </p:blipFill>
        <p:spPr>
          <a:xfrm>
            <a:off x="6168390" y="3860800"/>
            <a:ext cx="2620010" cy="2846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80" y="1412875"/>
            <a:ext cx="9961880" cy="47301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60460" y="2276475"/>
            <a:ext cx="647700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358"/>
          <a:stretch>
            <a:fillRect/>
          </a:stretch>
        </p:blipFill>
        <p:spPr>
          <a:xfrm>
            <a:off x="9912350" y="1340485"/>
            <a:ext cx="2088515" cy="218376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917"/>
          <a:stretch>
            <a:fillRect/>
          </a:stretch>
        </p:blipFill>
        <p:spPr>
          <a:xfrm>
            <a:off x="9984740" y="4220845"/>
            <a:ext cx="2010410" cy="218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772640"/>
            <a:ext cx="11340000" cy="3364692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5282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8365" y="3843020"/>
            <a:ext cx="4278630" cy="284734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917"/>
          <a:stretch>
            <a:fillRect/>
          </a:stretch>
        </p:blipFill>
        <p:spPr>
          <a:xfrm>
            <a:off x="7536180" y="3860800"/>
            <a:ext cx="2620010" cy="2846705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437"/>
          <a:stretch>
            <a:fillRect/>
          </a:stretch>
        </p:blipFill>
        <p:spPr>
          <a:xfrm>
            <a:off x="360045" y="1008380"/>
            <a:ext cx="11339830" cy="3501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1600" y="2045335"/>
            <a:ext cx="782320" cy="736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2755" y="4563110"/>
            <a:ext cx="3148330" cy="209550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917"/>
          <a:stretch>
            <a:fillRect/>
          </a:stretch>
        </p:blipFill>
        <p:spPr>
          <a:xfrm>
            <a:off x="6962775" y="4580890"/>
            <a:ext cx="1927860" cy="2095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180"/>
          <a:stretch>
            <a:fillRect/>
          </a:stretch>
        </p:blipFill>
        <p:spPr>
          <a:xfrm>
            <a:off x="407670" y="1196620"/>
            <a:ext cx="11339830" cy="18628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60" y="2894330"/>
            <a:ext cx="5316855" cy="353885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917"/>
          <a:stretch>
            <a:fillRect/>
          </a:stretch>
        </p:blipFill>
        <p:spPr>
          <a:xfrm>
            <a:off x="5160010" y="2925445"/>
            <a:ext cx="3255645" cy="3538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369" b="2123"/>
          <a:stretch>
            <a:fillRect/>
          </a:stretch>
        </p:blipFill>
        <p:spPr>
          <a:xfrm>
            <a:off x="1991995" y="1367790"/>
            <a:ext cx="9937160" cy="53736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815" y="1988820"/>
            <a:ext cx="1151890" cy="37909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132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2278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757"/>
          <a:stretch>
            <a:fillRect/>
          </a:stretch>
        </p:blipFill>
        <p:spPr>
          <a:xfrm>
            <a:off x="551180" y="1701165"/>
            <a:ext cx="11339830" cy="350103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328"/>
          <a:stretch>
            <a:fillRect/>
          </a:stretch>
        </p:blipFill>
        <p:spPr>
          <a:xfrm>
            <a:off x="335280" y="908965"/>
            <a:ext cx="11339830" cy="15681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785" y="1861820"/>
            <a:ext cx="5892165" cy="313436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460" b="9645"/>
          <a:stretch>
            <a:fillRect/>
          </a:stretch>
        </p:blipFill>
        <p:spPr>
          <a:xfrm>
            <a:off x="335280" y="4940935"/>
            <a:ext cx="10153695" cy="179987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5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2025-01-20T09:44:22Z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