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3009900"/>
            <a:ext cx="104489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565" y="2277110"/>
            <a:ext cx="62865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8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40" y="2115820"/>
            <a:ext cx="5803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8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175" y="1287780"/>
            <a:ext cx="7734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1870"/>
            <a:ext cx="95679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085" y="2693420"/>
            <a:ext cx="305273" cy="33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1445" y="4109720"/>
            <a:ext cx="75184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985" y="836015"/>
            <a:ext cx="89183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7"/>
          <a:stretch>
            <a:fillRect/>
          </a:stretch>
        </p:blipFill>
        <p:spPr>
          <a:xfrm>
            <a:off x="623570" y="1076325"/>
            <a:ext cx="11339830" cy="5593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2755" y="2188210"/>
            <a:ext cx="6451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5594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7392035" y="1556385"/>
            <a:ext cx="3097530" cy="165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471959"/>
            <a:ext cx="361812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503930" y="4008755"/>
            <a:ext cx="488315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5664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285931"/>
            <a:ext cx="380856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8021320" y="3644900"/>
            <a:ext cx="4037965" cy="215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5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87390" y="3914140"/>
            <a:ext cx="248094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102074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860" y="2761457"/>
            <a:ext cx="334247" cy="3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2493010"/>
            <a:ext cx="6176010" cy="40493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0" y="1799945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248" y="4818609"/>
            <a:ext cx="1075919" cy="4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13"/>
          <a:stretch>
            <a:fillRect/>
          </a:stretch>
        </p:blipFill>
        <p:spPr>
          <a:xfrm>
            <a:off x="9768840" y="3860800"/>
            <a:ext cx="2016760" cy="160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250" y="2275205"/>
            <a:ext cx="14706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5312117"/>
            <a:ext cx="552241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01"/>
          <a:stretch>
            <a:fillRect/>
          </a:stretch>
        </p:blipFill>
        <p:spPr>
          <a:xfrm>
            <a:off x="9827895" y="2716530"/>
            <a:ext cx="2185670" cy="177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29974" y="2340807"/>
            <a:ext cx="1085440" cy="48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140710"/>
            <a:ext cx="515747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4219198"/>
            <a:ext cx="380856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933190"/>
            <a:ext cx="392811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3408364"/>
            <a:ext cx="990226" cy="4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40710"/>
            <a:ext cx="515747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1395504"/>
            <a:ext cx="1066397" cy="4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4292028"/>
            <a:ext cx="1152090" cy="4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2493328"/>
            <a:ext cx="1161612" cy="49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3457254"/>
            <a:ext cx="1637682" cy="47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4421179"/>
            <a:ext cx="990226" cy="46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170" y="1318895"/>
            <a:ext cx="14522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2367199"/>
            <a:ext cx="1647204" cy="5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19" y="2367199"/>
            <a:ext cx="1056876" cy="5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1870"/>
            <a:ext cx="992820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71735" y="5906135"/>
            <a:ext cx="6083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8"/>
          <a:stretch>
            <a:fillRect/>
          </a:stretch>
        </p:blipFill>
        <p:spPr>
          <a:xfrm>
            <a:off x="8027035" y="868680"/>
            <a:ext cx="3733165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8461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19775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8"/>
          <a:stretch>
            <a:fillRect/>
          </a:stretch>
        </p:blipFill>
        <p:spPr>
          <a:xfrm>
            <a:off x="4152265" y="4653280"/>
            <a:ext cx="3244850" cy="21793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565" y="2266950"/>
            <a:ext cx="62865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