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49" r:id="rId5"/>
    <p:sldId id="348" r:id="rId6"/>
    <p:sldId id="378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79" r:id="rId17"/>
    <p:sldId id="380" r:id="rId18"/>
    <p:sldId id="333" r:id="rId19"/>
    <p:sldId id="332" r:id="rId20"/>
    <p:sldId id="331" r:id="rId21"/>
    <p:sldId id="381" r:id="rId22"/>
    <p:sldId id="330" r:id="rId23"/>
    <p:sldId id="327" r:id="rId24"/>
    <p:sldId id="382" r:id="rId25"/>
    <p:sldId id="326" r:id="rId26"/>
    <p:sldId id="383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038350"/>
            <a:ext cx="6848475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14982"/>
            <a:ext cx="342770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076700"/>
            <a:ext cx="4890770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5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360045" y="1052195"/>
            <a:ext cx="905827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0240" y="1187450"/>
            <a:ext cx="5016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95" r="59575"/>
          <a:stretch>
            <a:fillRect/>
          </a:stretch>
        </p:blipFill>
        <p:spPr>
          <a:xfrm>
            <a:off x="8992870" y="1988820"/>
            <a:ext cx="3199130" cy="1825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t="28695" r="13853"/>
          <a:stretch>
            <a:fillRect/>
          </a:stretch>
        </p:blipFill>
        <p:spPr>
          <a:xfrm>
            <a:off x="8544560" y="4436745"/>
            <a:ext cx="3517265" cy="1824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260" y="1377315"/>
            <a:ext cx="75565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7"/>
          <a:stretch>
            <a:fillRect/>
          </a:stretch>
        </p:blipFill>
        <p:spPr>
          <a:xfrm>
            <a:off x="1116965" y="4177665"/>
            <a:ext cx="9825990" cy="224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53"/>
          <a:stretch>
            <a:fillRect/>
          </a:stretch>
        </p:blipFill>
        <p:spPr>
          <a:xfrm>
            <a:off x="335280" y="1125220"/>
            <a:ext cx="11339830" cy="5472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79710" cy="55238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10681335" cy="555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0870" y="4581525"/>
            <a:ext cx="10115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3670" y="5013325"/>
            <a:ext cx="7378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9065" y="5310505"/>
            <a:ext cx="8953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825" y="5661660"/>
            <a:ext cx="86169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1412875"/>
            <a:ext cx="9999345" cy="459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105" y="1845310"/>
            <a:ext cx="8096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0770" y="2493010"/>
            <a:ext cx="10134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3835" y="2205355"/>
            <a:ext cx="90043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5815" y="4077335"/>
            <a:ext cx="90043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3970" y="4797425"/>
            <a:ext cx="90043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1199515" y="836930"/>
            <a:ext cx="1037018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4205" y="4365625"/>
            <a:ext cx="95567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94205" y="5157470"/>
            <a:ext cx="95567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5960" y="5854065"/>
            <a:ext cx="95567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93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2253008"/>
            <a:ext cx="1114005" cy="5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2996565"/>
            <a:ext cx="14966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3910330"/>
            <a:ext cx="5403850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8055"/>
            <a:ext cx="11340000" cy="395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9"/>
          <a:stretch>
            <a:fillRect/>
          </a:stretch>
        </p:blipFill>
        <p:spPr>
          <a:xfrm>
            <a:off x="4584065" y="3500755"/>
            <a:ext cx="3611245" cy="33235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6"/>
          <a:stretch>
            <a:fillRect/>
          </a:stretch>
        </p:blipFill>
        <p:spPr>
          <a:xfrm>
            <a:off x="263525" y="1125500"/>
            <a:ext cx="11339830" cy="29893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13757" y="2361197"/>
            <a:ext cx="1161612" cy="5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185" y="3069590"/>
            <a:ext cx="264668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85490"/>
            <a:ext cx="636651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160395"/>
            <a:ext cx="6369685" cy="27527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155" y="3285490"/>
            <a:ext cx="4912360" cy="27076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5"/>
          <a:stretch>
            <a:fillRect/>
          </a:stretch>
        </p:blipFill>
        <p:spPr>
          <a:xfrm>
            <a:off x="360045" y="1224280"/>
            <a:ext cx="11339830" cy="314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1624029"/>
            <a:ext cx="485591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220" y="2329180"/>
            <a:ext cx="170053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3528933"/>
            <a:ext cx="1094962" cy="4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456430"/>
            <a:ext cx="5232400" cy="22612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220845"/>
            <a:ext cx="491236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69"/>
          <a:stretch>
            <a:fillRect/>
          </a:stretch>
        </p:blipFill>
        <p:spPr>
          <a:xfrm>
            <a:off x="215265" y="1484910"/>
            <a:ext cx="11339830" cy="19980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03633" y="1720402"/>
            <a:ext cx="476070" cy="4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520440"/>
            <a:ext cx="5232400" cy="22612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284855"/>
            <a:ext cx="491236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77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319107"/>
            <a:ext cx="1094962" cy="47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096385"/>
            <a:ext cx="5232400" cy="22612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860800"/>
            <a:ext cx="491236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55"/>
          <a:stretch>
            <a:fillRect/>
          </a:stretch>
        </p:blipFill>
        <p:spPr>
          <a:xfrm>
            <a:off x="335280" y="1314095"/>
            <a:ext cx="11339830" cy="2076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8484" y="2561189"/>
            <a:ext cx="1685289" cy="51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520440"/>
            <a:ext cx="5232400" cy="22612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284855"/>
            <a:ext cx="4912360" cy="270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2196129"/>
            <a:ext cx="1732896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15" y="4796790"/>
            <a:ext cx="4140200" cy="178943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619625"/>
            <a:ext cx="3888740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412595"/>
            <a:ext cx="11340000" cy="4679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1070" y="1523365"/>
            <a:ext cx="85725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9"/>
          <a:stretch>
            <a:fillRect/>
          </a:stretch>
        </p:blipFill>
        <p:spPr>
          <a:xfrm>
            <a:off x="9552305" y="2492375"/>
            <a:ext cx="2465705" cy="226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60387"/>
            <a:ext cx="380856" cy="39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9"/>
          <a:stretch>
            <a:fillRect/>
          </a:stretch>
        </p:blipFill>
        <p:spPr>
          <a:xfrm>
            <a:off x="4471035" y="3860800"/>
            <a:ext cx="3117850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1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132965"/>
            <a:ext cx="6991350" cy="4538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2705" y="2281555"/>
            <a:ext cx="74676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789045"/>
            <a:ext cx="4564380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285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3655" y="2054225"/>
            <a:ext cx="7569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789045"/>
            <a:ext cx="4564380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432155"/>
            <a:ext cx="11340000" cy="3783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076700"/>
            <a:ext cx="4890770" cy="2662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57766"/>
            <a:ext cx="342770" cy="39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076700"/>
            <a:ext cx="4890770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