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83" r:id="rId20"/>
    <p:sldId id="333" r:id="rId21"/>
    <p:sldId id="332" r:id="rId22"/>
    <p:sldId id="330" r:id="rId23"/>
    <p:sldId id="329" r:id="rId24"/>
    <p:sldId id="328" r:id="rId25"/>
    <p:sldId id="378" r:id="rId26"/>
    <p:sldId id="327" r:id="rId27"/>
    <p:sldId id="379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3019425"/>
            <a:ext cx="118681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34235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79"/>
          <a:stretch>
            <a:fillRect/>
          </a:stretch>
        </p:blipFill>
        <p:spPr>
          <a:xfrm>
            <a:off x="9336405" y="3644900"/>
            <a:ext cx="302387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86295"/>
            <a:ext cx="437984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40"/>
          <a:stretch>
            <a:fillRect/>
          </a:stretch>
        </p:blipFill>
        <p:spPr>
          <a:xfrm>
            <a:off x="7320280" y="3068955"/>
            <a:ext cx="288036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930" y="3489960"/>
            <a:ext cx="6578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71688"/>
            <a:ext cx="342770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11536"/>
            <a:ext cx="428463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63255"/>
            <a:ext cx="380856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1048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509" y="2725921"/>
            <a:ext cx="322406" cy="3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32" b="3523"/>
          <a:stretch>
            <a:fillRect/>
          </a:stretch>
        </p:blipFill>
        <p:spPr>
          <a:xfrm>
            <a:off x="3839210" y="690245"/>
            <a:ext cx="4541520" cy="588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196060"/>
            <a:ext cx="11340000" cy="548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275" y="2320703"/>
            <a:ext cx="371335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7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43476" y="4075683"/>
            <a:ext cx="1066397" cy="5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8664" y="5010348"/>
            <a:ext cx="1133047" cy="52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700" y="5019885"/>
            <a:ext cx="1104483" cy="51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18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60647"/>
            <a:ext cx="342769" cy="40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89400"/>
            <a:ext cx="11340000" cy="3094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92556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7295" y="3142548"/>
            <a:ext cx="310853" cy="32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9432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97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6735" y="2313305"/>
            <a:ext cx="893318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5969" y="3366709"/>
            <a:ext cx="533198" cy="5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/>
          <a:stretch>
            <a:fillRect/>
          </a:stretch>
        </p:blipFill>
        <p:spPr>
          <a:xfrm>
            <a:off x="2855595" y="3860800"/>
            <a:ext cx="681228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51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/>
          <a:stretch>
            <a:fillRect/>
          </a:stretch>
        </p:blipFill>
        <p:spPr>
          <a:xfrm>
            <a:off x="2783840" y="3068955"/>
            <a:ext cx="681228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39"/>
          <a:stretch>
            <a:fillRect/>
          </a:stretch>
        </p:blipFill>
        <p:spPr>
          <a:xfrm>
            <a:off x="407035" y="908965"/>
            <a:ext cx="11339830" cy="33893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14755" y="1887855"/>
            <a:ext cx="100901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6190" y="2753360"/>
            <a:ext cx="983869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9995" y="3665855"/>
            <a:ext cx="50584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/>
          <a:stretch>
            <a:fillRect/>
          </a:stretch>
        </p:blipFill>
        <p:spPr>
          <a:xfrm>
            <a:off x="4570095" y="3970020"/>
            <a:ext cx="6308090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42"/>
          <a:stretch>
            <a:fillRect/>
          </a:stretch>
        </p:blipFill>
        <p:spPr>
          <a:xfrm>
            <a:off x="360045" y="1224280"/>
            <a:ext cx="10770235" cy="2708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0298" y="2355944"/>
            <a:ext cx="1021874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/>
          <a:stretch>
            <a:fillRect/>
          </a:stretch>
        </p:blipFill>
        <p:spPr>
          <a:xfrm>
            <a:off x="2783840" y="3789045"/>
            <a:ext cx="681228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58"/>
          <a:stretch>
            <a:fillRect/>
          </a:stretch>
        </p:blipFill>
        <p:spPr>
          <a:xfrm>
            <a:off x="551180" y="837210"/>
            <a:ext cx="10770235" cy="31594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29055" y="1758950"/>
            <a:ext cx="969581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7945" y="2585085"/>
            <a:ext cx="97129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6835" y="3429000"/>
            <a:ext cx="109410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/>
          <a:stretch>
            <a:fillRect/>
          </a:stretch>
        </p:blipFill>
        <p:spPr>
          <a:xfrm>
            <a:off x="3791585" y="3645535"/>
            <a:ext cx="7196455" cy="299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2420620"/>
            <a:ext cx="26809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3068955"/>
            <a:ext cx="299466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/>
          <a:stretch>
            <a:fillRect/>
          </a:stretch>
        </p:blipFill>
        <p:spPr>
          <a:xfrm>
            <a:off x="3288030" y="4220845"/>
            <a:ext cx="555561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1547971"/>
            <a:ext cx="542720" cy="4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2481773"/>
            <a:ext cx="542720" cy="4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3415574"/>
            <a:ext cx="1075919" cy="47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3975" y="4220845"/>
            <a:ext cx="15811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2166" y="4368432"/>
            <a:ext cx="533198" cy="4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6851" y="2462701"/>
            <a:ext cx="457027" cy="46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3262630"/>
            <a:ext cx="190246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4950" y="3225165"/>
            <a:ext cx="300545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3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3264956"/>
            <a:ext cx="1075919" cy="4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3264956"/>
            <a:ext cx="1133047" cy="4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35"/>
          <a:stretch>
            <a:fillRect/>
          </a:stretch>
        </p:blipFill>
        <p:spPr>
          <a:xfrm>
            <a:off x="440690" y="1376680"/>
            <a:ext cx="11273155" cy="4505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3850" y="5271135"/>
            <a:ext cx="5308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85210"/>
            <a:ext cx="11340000" cy="19197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21"/>
          <a:stretch>
            <a:fillRect/>
          </a:stretch>
        </p:blipFill>
        <p:spPr>
          <a:xfrm>
            <a:off x="191135" y="1485545"/>
            <a:ext cx="11340000" cy="178685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1048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5410" y="3459480"/>
            <a:ext cx="5168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792200"/>
            <a:ext cx="11340000" cy="3614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644900"/>
            <a:ext cx="4269740" cy="29489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