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53" r:id="rId4"/>
    <p:sldId id="352" r:id="rId5"/>
    <p:sldId id="351" r:id="rId6"/>
    <p:sldId id="350" r:id="rId7"/>
    <p:sldId id="349" r:id="rId8"/>
    <p:sldId id="382" r:id="rId9"/>
    <p:sldId id="347" r:id="rId10"/>
    <p:sldId id="345" r:id="rId11"/>
    <p:sldId id="344" r:id="rId12"/>
    <p:sldId id="343" r:id="rId13"/>
    <p:sldId id="341" r:id="rId14"/>
    <p:sldId id="340" r:id="rId15"/>
    <p:sldId id="338" r:id="rId16"/>
    <p:sldId id="337" r:id="rId17"/>
    <p:sldId id="336" r:id="rId18"/>
    <p:sldId id="335" r:id="rId19"/>
    <p:sldId id="334" r:id="rId20"/>
    <p:sldId id="331" r:id="rId21"/>
    <p:sldId id="330" r:id="rId22"/>
    <p:sldId id="329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6450" y="2990850"/>
            <a:ext cx="80391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6"/>
          <a:stretch>
            <a:fillRect/>
          </a:stretch>
        </p:blipFill>
        <p:spPr>
          <a:xfrm>
            <a:off x="360045" y="935990"/>
            <a:ext cx="10829290" cy="5806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4384" y="2254872"/>
            <a:ext cx="354606" cy="38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0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5" y="4615815"/>
            <a:ext cx="70485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75"/>
          <a:stretch>
            <a:fillRect/>
          </a:stretch>
        </p:blipFill>
        <p:spPr>
          <a:xfrm>
            <a:off x="576580" y="4683760"/>
            <a:ext cx="4564380" cy="16617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02"/>
          <a:stretch>
            <a:fillRect/>
          </a:stretch>
        </p:blipFill>
        <p:spPr>
          <a:xfrm>
            <a:off x="4872355" y="4615815"/>
            <a:ext cx="4564380" cy="1797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3717010"/>
            <a:ext cx="11340000" cy="2016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75"/>
          <a:stretch>
            <a:fillRect/>
          </a:stretch>
        </p:blipFill>
        <p:spPr>
          <a:xfrm>
            <a:off x="576580" y="1193165"/>
            <a:ext cx="5343525" cy="19456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02"/>
          <a:stretch>
            <a:fillRect/>
          </a:stretch>
        </p:blipFill>
        <p:spPr>
          <a:xfrm>
            <a:off x="5448300" y="1125220"/>
            <a:ext cx="5343525" cy="21043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2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0345" y="3629025"/>
            <a:ext cx="64008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94"/>
          <a:stretch>
            <a:fillRect/>
          </a:stretch>
        </p:blipFill>
        <p:spPr>
          <a:xfrm>
            <a:off x="4512310" y="4292600"/>
            <a:ext cx="2807970" cy="2493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196975"/>
            <a:ext cx="9659620" cy="47536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94"/>
          <a:stretch>
            <a:fillRect/>
          </a:stretch>
        </p:blipFill>
        <p:spPr>
          <a:xfrm>
            <a:off x="9408795" y="2421255"/>
            <a:ext cx="2807970" cy="249364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840"/>
            <a:ext cx="11340000" cy="3759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2090" y="2413000"/>
            <a:ext cx="60960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015"/>
            <a:ext cx="1033134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9730" y="2687320"/>
            <a:ext cx="43180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3664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586396"/>
            <a:ext cx="342770" cy="39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2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4869180"/>
            <a:ext cx="4237355" cy="156781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29"/>
          <a:stretch>
            <a:fillRect/>
          </a:stretch>
        </p:blipFill>
        <p:spPr>
          <a:xfrm>
            <a:off x="5304155" y="4869180"/>
            <a:ext cx="3096260" cy="1830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4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320163"/>
            <a:ext cx="380856" cy="390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4149090"/>
            <a:ext cx="5826760" cy="215582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29"/>
          <a:stretch>
            <a:fillRect/>
          </a:stretch>
        </p:blipFill>
        <p:spPr>
          <a:xfrm>
            <a:off x="7031990" y="4149090"/>
            <a:ext cx="4257675" cy="2517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95300"/>
            <a:ext cx="9060815" cy="63379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732780" y="3559175"/>
            <a:ext cx="328930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12085" y="4436745"/>
            <a:ext cx="226822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9695" y="5949315"/>
            <a:ext cx="280670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5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25684"/>
            <a:ext cx="342770" cy="39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1610" y="3096260"/>
            <a:ext cx="4390390" cy="162433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29"/>
          <a:stretch>
            <a:fillRect/>
          </a:stretch>
        </p:blipFill>
        <p:spPr>
          <a:xfrm>
            <a:off x="8112125" y="4869180"/>
            <a:ext cx="3206750" cy="1896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4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675"/>
          <a:stretch>
            <a:fillRect/>
          </a:stretch>
        </p:blipFill>
        <p:spPr>
          <a:xfrm>
            <a:off x="4512310" y="2494915"/>
            <a:ext cx="4434840" cy="414401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2282323"/>
            <a:ext cx="2770730" cy="50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67405" y="2272788"/>
            <a:ext cx="571284" cy="52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82267" y="3178561"/>
            <a:ext cx="1152090" cy="50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72630" y="3944620"/>
            <a:ext cx="265239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675"/>
          <a:stretch>
            <a:fillRect/>
          </a:stretch>
        </p:blipFill>
        <p:spPr>
          <a:xfrm>
            <a:off x="4872355" y="4725035"/>
            <a:ext cx="2217420" cy="2072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452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0795" y="1117600"/>
            <a:ext cx="196215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9798" y="2132800"/>
            <a:ext cx="571284" cy="49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48905" y="1976120"/>
            <a:ext cx="288861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16926" y="3085395"/>
            <a:ext cx="457027" cy="37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83173" y="3904627"/>
            <a:ext cx="2237531" cy="514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35415" y="4819118"/>
            <a:ext cx="523677" cy="49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675"/>
          <a:stretch>
            <a:fillRect/>
          </a:stretch>
        </p:blipFill>
        <p:spPr>
          <a:xfrm>
            <a:off x="7392035" y="4725035"/>
            <a:ext cx="2217420" cy="2072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9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8312" y="1424136"/>
            <a:ext cx="1618639" cy="495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1410" y="4083094"/>
            <a:ext cx="2189924" cy="50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675"/>
          <a:stretch>
            <a:fillRect/>
          </a:stretch>
        </p:blipFill>
        <p:spPr>
          <a:xfrm>
            <a:off x="6096000" y="3789045"/>
            <a:ext cx="3199765" cy="2990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9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211" y="1510271"/>
            <a:ext cx="1609118" cy="45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1452743"/>
            <a:ext cx="1114005" cy="50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97178" y="4559839"/>
            <a:ext cx="476070" cy="4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0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0345" y="2433955"/>
            <a:ext cx="267462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3617794"/>
            <a:ext cx="514156" cy="44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844"/>
          <a:stretch>
            <a:fillRect/>
          </a:stretch>
        </p:blipFill>
        <p:spPr>
          <a:xfrm>
            <a:off x="839470" y="1341120"/>
            <a:ext cx="10942955" cy="4761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85"/>
          <a:stretch>
            <a:fillRect/>
          </a:stretch>
        </p:blipFill>
        <p:spPr>
          <a:xfrm>
            <a:off x="1055370" y="1125220"/>
            <a:ext cx="10219055" cy="15722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2781300"/>
            <a:ext cx="7337425" cy="3939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65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3"/>
          <a:stretch>
            <a:fillRect/>
          </a:stretch>
        </p:blipFill>
        <p:spPr>
          <a:xfrm>
            <a:off x="911860" y="1917065"/>
            <a:ext cx="10944905" cy="3061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225" y="2288711"/>
            <a:ext cx="437984" cy="39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0"/>
          <a:stretch>
            <a:fillRect/>
          </a:stretch>
        </p:blipFill>
        <p:spPr>
          <a:xfrm>
            <a:off x="3863975" y="4797425"/>
            <a:ext cx="3942080" cy="201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0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9700" y="1429385"/>
            <a:ext cx="75438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0"/>
          <a:stretch>
            <a:fillRect/>
          </a:stretch>
        </p:blipFill>
        <p:spPr>
          <a:xfrm>
            <a:off x="7632700" y="2636520"/>
            <a:ext cx="4248785" cy="2172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2025-01-20T10:14:48Z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