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302" r:id="rId3"/>
    <p:sldId id="368" r:id="rId4"/>
    <p:sldId id="365" r:id="rId5"/>
    <p:sldId id="364" r:id="rId6"/>
    <p:sldId id="363" r:id="rId7"/>
    <p:sldId id="362" r:id="rId8"/>
    <p:sldId id="360" r:id="rId9"/>
    <p:sldId id="359" r:id="rId10"/>
    <p:sldId id="358" r:id="rId11"/>
    <p:sldId id="356" r:id="rId12"/>
    <p:sldId id="355" r:id="rId13"/>
    <p:sldId id="354" r:id="rId14"/>
    <p:sldId id="353" r:id="rId15"/>
    <p:sldId id="351" r:id="rId16"/>
    <p:sldId id="350" r:id="rId17"/>
    <p:sldId id="349" r:id="rId18"/>
    <p:sldId id="348" r:id="rId19"/>
    <p:sldId id="347" r:id="rId20"/>
    <p:sldId id="346" r:id="rId21"/>
    <p:sldId id="412" r:id="rId22"/>
    <p:sldId id="344" r:id="rId23"/>
    <p:sldId id="343" r:id="rId24"/>
    <p:sldId id="342" r:id="rId25"/>
    <p:sldId id="341" r:id="rId26"/>
    <p:sldId id="340" r:id="rId27"/>
    <p:sldId id="413" r:id="rId28"/>
    <p:sldId id="338" r:id="rId29"/>
    <p:sldId id="337" r:id="rId30"/>
    <p:sldId id="336" r:id="rId31"/>
    <p:sldId id="335" r:id="rId32"/>
    <p:sldId id="333" r:id="rId33"/>
    <p:sldId id="331" r:id="rId34"/>
    <p:sldId id="330" r:id="rId35"/>
    <p:sldId id="329" r:id="rId36"/>
    <p:sldId id="328" r:id="rId37"/>
    <p:sldId id="327" r:id="rId38"/>
    <p:sldId id="326" r:id="rId39"/>
    <p:sldId id="325" r:id="rId40"/>
  </p:sldIdLst>
  <p:sldSz cx="12192000" cy="6858000"/>
  <p:notesSz cx="6858000" cy="9144000"/>
  <p:custDataLst>
    <p:tags r:id="rId4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6" Type="http://schemas.openxmlformats.org/officeDocument/2006/relationships/tags" Target="tags/tag1.xml"/><Relationship Id="rId45" Type="http://schemas.openxmlformats.org/officeDocument/2006/relationships/tableStyles" Target="tableStyles.xml"/><Relationship Id="rId44" Type="http://schemas.openxmlformats.org/officeDocument/2006/relationships/viewProps" Target="viewProps.xml"/><Relationship Id="rId43" Type="http://schemas.openxmlformats.org/officeDocument/2006/relationships/presProps" Target="presProps.xml"/><Relationship Id="rId42" Type="http://schemas.openxmlformats.org/officeDocument/2006/relationships/handoutMaster" Target="handoutMasters/handoutMaster1.xml"/><Relationship Id="rId41" Type="http://schemas.openxmlformats.org/officeDocument/2006/relationships/notesMaster" Target="notesMasters/notesMaster1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9.png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4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43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5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6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7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2675" y="2847975"/>
            <a:ext cx="7486650" cy="1162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618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28816" y="1329000"/>
            <a:ext cx="304685" cy="305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405" y="3140710"/>
            <a:ext cx="7607300" cy="3644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79855"/>
            <a:ext cx="11340000" cy="21563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38337" y="2043519"/>
            <a:ext cx="285642" cy="305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405" y="3164205"/>
            <a:ext cx="7607300" cy="3644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27568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6872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90730" y="1405363"/>
            <a:ext cx="352291" cy="305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82" t="18761" r="29096"/>
          <a:stretch>
            <a:fillRect/>
          </a:stretch>
        </p:blipFill>
        <p:spPr>
          <a:xfrm>
            <a:off x="4007485" y="1916430"/>
            <a:ext cx="3054985" cy="195834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48" b="5412"/>
          <a:stretch>
            <a:fillRect/>
          </a:stretch>
        </p:blipFill>
        <p:spPr>
          <a:xfrm>
            <a:off x="551180" y="3861435"/>
            <a:ext cx="10801395" cy="2880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135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31805" y="1184275"/>
            <a:ext cx="499110" cy="67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82" t="18761" r="29096"/>
          <a:stretch>
            <a:fillRect/>
          </a:stretch>
        </p:blipFill>
        <p:spPr>
          <a:xfrm>
            <a:off x="4007485" y="4076700"/>
            <a:ext cx="3633470" cy="2329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424" r="43488"/>
          <a:stretch>
            <a:fillRect/>
          </a:stretch>
        </p:blipFill>
        <p:spPr>
          <a:xfrm>
            <a:off x="479425" y="3068955"/>
            <a:ext cx="6408420" cy="34626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87490" y="3224215"/>
            <a:ext cx="304685" cy="314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3790" y="2996565"/>
            <a:ext cx="3234055" cy="368617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863"/>
          <a:stretch>
            <a:fillRect/>
          </a:stretch>
        </p:blipFill>
        <p:spPr>
          <a:xfrm>
            <a:off x="479425" y="908685"/>
            <a:ext cx="11339830" cy="2088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067"/>
          <a:stretch>
            <a:fillRect/>
          </a:stretch>
        </p:blipFill>
        <p:spPr>
          <a:xfrm>
            <a:off x="360045" y="1224280"/>
            <a:ext cx="6456090" cy="43300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77632" y="2187241"/>
            <a:ext cx="285642" cy="305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3790" y="1224280"/>
            <a:ext cx="3724910" cy="42456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127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38337" y="2844104"/>
            <a:ext cx="304685" cy="30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499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19294" y="1386210"/>
            <a:ext cx="314205" cy="314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3745" y="1988820"/>
            <a:ext cx="4947920" cy="25577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661"/>
          <a:stretch>
            <a:fillRect/>
          </a:stretch>
        </p:blipFill>
        <p:spPr>
          <a:xfrm>
            <a:off x="360045" y="1224280"/>
            <a:ext cx="11339830" cy="23485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1345" y="3429000"/>
            <a:ext cx="8680450" cy="31369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55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988540"/>
            <a:ext cx="11340000" cy="3711272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921"/>
          <a:stretch>
            <a:fillRect/>
          </a:stretch>
        </p:blipFill>
        <p:spPr>
          <a:xfrm>
            <a:off x="198120" y="1340765"/>
            <a:ext cx="11339830" cy="21536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1345" y="3429000"/>
            <a:ext cx="8680450" cy="31369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32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86830" y="1356995"/>
            <a:ext cx="318770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87204" y="2205044"/>
            <a:ext cx="3732392" cy="390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11475" y="3649980"/>
            <a:ext cx="8097520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16977" y="4576695"/>
            <a:ext cx="2542216" cy="371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976"/>
          <a:stretch>
            <a:fillRect/>
          </a:stretch>
        </p:blipFill>
        <p:spPr>
          <a:xfrm>
            <a:off x="5951855" y="4364990"/>
            <a:ext cx="5904865" cy="2344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528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68362" y="1395454"/>
            <a:ext cx="1228261" cy="400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91536" y="2205102"/>
            <a:ext cx="1304433" cy="381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81561" y="2967124"/>
            <a:ext cx="466549" cy="409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976"/>
          <a:stretch>
            <a:fillRect/>
          </a:stretch>
        </p:blipFill>
        <p:spPr>
          <a:xfrm>
            <a:off x="3071495" y="4377055"/>
            <a:ext cx="5904865" cy="2344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1915"/>
            <a:ext cx="11340000" cy="399477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385060" y="3450590"/>
            <a:ext cx="4192270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64231" y="4379303"/>
            <a:ext cx="7778992" cy="390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976"/>
          <a:stretch>
            <a:fillRect/>
          </a:stretch>
        </p:blipFill>
        <p:spPr>
          <a:xfrm>
            <a:off x="3743960" y="4869180"/>
            <a:ext cx="4560570" cy="18103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497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53098" y="1338366"/>
            <a:ext cx="1961410" cy="400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9170" y="2054225"/>
            <a:ext cx="7927340" cy="474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10176" y="2910905"/>
            <a:ext cx="1723375" cy="400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69645" y="3510915"/>
            <a:ext cx="2783840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662921" y="3730531"/>
            <a:ext cx="837883" cy="343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976"/>
          <a:stretch>
            <a:fillRect/>
          </a:stretch>
        </p:blipFill>
        <p:spPr>
          <a:xfrm>
            <a:off x="2855595" y="4292600"/>
            <a:ext cx="5883275" cy="23355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animBg="1"/>
      <p:bldP spid="9" grpId="0" bldLvl="0" animBg="1"/>
      <p:bldP spid="1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8518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294"/>
          <a:stretch>
            <a:fillRect/>
          </a:stretch>
        </p:blipFill>
        <p:spPr>
          <a:xfrm>
            <a:off x="3071495" y="3572510"/>
            <a:ext cx="5688330" cy="305816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972"/>
          <a:stretch>
            <a:fillRect/>
          </a:stretch>
        </p:blipFill>
        <p:spPr>
          <a:xfrm>
            <a:off x="360045" y="1224280"/>
            <a:ext cx="11339830" cy="16284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39496" y="1557628"/>
            <a:ext cx="390378" cy="343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45440" y="2320206"/>
            <a:ext cx="352292" cy="276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294"/>
          <a:stretch>
            <a:fillRect/>
          </a:stretch>
        </p:blipFill>
        <p:spPr>
          <a:xfrm>
            <a:off x="2578735" y="2852420"/>
            <a:ext cx="6902450" cy="3710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940"/>
          <a:stretch>
            <a:fillRect/>
          </a:stretch>
        </p:blipFill>
        <p:spPr>
          <a:xfrm>
            <a:off x="369570" y="1345210"/>
            <a:ext cx="11339830" cy="208379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529625" y="1436179"/>
            <a:ext cx="399899" cy="343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26401" y="2151096"/>
            <a:ext cx="885491" cy="400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26401" y="2885078"/>
            <a:ext cx="809319" cy="400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387056" y="2923207"/>
            <a:ext cx="809319" cy="333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294"/>
          <a:stretch>
            <a:fillRect/>
          </a:stretch>
        </p:blipFill>
        <p:spPr>
          <a:xfrm>
            <a:off x="3071495" y="3504565"/>
            <a:ext cx="6087110" cy="32727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253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24685" y="1424349"/>
            <a:ext cx="847405" cy="391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43677" y="2158962"/>
            <a:ext cx="856926" cy="362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58438" y="2884034"/>
            <a:ext cx="1790025" cy="400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77890" y="3519805"/>
            <a:ext cx="2904490" cy="48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294"/>
          <a:stretch>
            <a:fillRect/>
          </a:stretch>
        </p:blipFill>
        <p:spPr>
          <a:xfrm>
            <a:off x="8112125" y="4302760"/>
            <a:ext cx="3845560" cy="2067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051915"/>
            <a:ext cx="11340000" cy="44715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360" y="4960961"/>
            <a:ext cx="9559497" cy="362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655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28816" y="1329122"/>
            <a:ext cx="304685" cy="315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28816" y="2600143"/>
            <a:ext cx="314205" cy="305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25" t="17475" r="27606"/>
          <a:stretch>
            <a:fillRect/>
          </a:stretch>
        </p:blipFill>
        <p:spPr>
          <a:xfrm>
            <a:off x="2207260" y="3689350"/>
            <a:ext cx="7129145" cy="3063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6045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340"/>
          <a:stretch>
            <a:fillRect/>
          </a:stretch>
        </p:blipFill>
        <p:spPr>
          <a:xfrm>
            <a:off x="2567305" y="2564765"/>
            <a:ext cx="6955155" cy="4171315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217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76624" y="2130513"/>
            <a:ext cx="837884" cy="400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369"/>
          <a:stretch>
            <a:fillRect/>
          </a:stretch>
        </p:blipFill>
        <p:spPr>
          <a:xfrm>
            <a:off x="1055370" y="2708910"/>
            <a:ext cx="9937160" cy="21907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17239" y="2899124"/>
            <a:ext cx="476070" cy="380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48927" y="3613476"/>
            <a:ext cx="856926" cy="390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340"/>
          <a:stretch>
            <a:fillRect/>
          </a:stretch>
        </p:blipFill>
        <p:spPr>
          <a:xfrm>
            <a:off x="5087620" y="4220845"/>
            <a:ext cx="3796665" cy="22771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906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19546" y="1366870"/>
            <a:ext cx="466549" cy="409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88312" y="2814625"/>
            <a:ext cx="466549" cy="409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340"/>
          <a:stretch>
            <a:fillRect/>
          </a:stretch>
        </p:blipFill>
        <p:spPr>
          <a:xfrm>
            <a:off x="3352800" y="3284855"/>
            <a:ext cx="5486400" cy="32912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339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62670" y="3503567"/>
            <a:ext cx="2180403" cy="381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6977" y="4218912"/>
            <a:ext cx="6864936" cy="400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340"/>
          <a:stretch>
            <a:fillRect/>
          </a:stretch>
        </p:blipFill>
        <p:spPr>
          <a:xfrm>
            <a:off x="4583430" y="4857750"/>
            <a:ext cx="3213100" cy="192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44068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853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72141" y="2177783"/>
            <a:ext cx="314205" cy="305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43" t="15469" r="8142"/>
          <a:stretch>
            <a:fillRect/>
          </a:stretch>
        </p:blipFill>
        <p:spPr>
          <a:xfrm>
            <a:off x="3566160" y="4149090"/>
            <a:ext cx="5347970" cy="24631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046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16171" y="2026636"/>
            <a:ext cx="866448" cy="401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43" t="15469" r="8142"/>
          <a:stretch>
            <a:fillRect/>
          </a:stretch>
        </p:blipFill>
        <p:spPr>
          <a:xfrm>
            <a:off x="2135505" y="2708910"/>
            <a:ext cx="7117715" cy="32785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253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83460" y="2007235"/>
            <a:ext cx="539115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95566" y="2082638"/>
            <a:ext cx="457027" cy="362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9848" y="2817251"/>
            <a:ext cx="457027" cy="324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16171" y="3504162"/>
            <a:ext cx="6636422" cy="400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16977" y="4229235"/>
            <a:ext cx="3618136" cy="391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43" t="15469" r="8142"/>
          <a:stretch>
            <a:fillRect/>
          </a:stretch>
        </p:blipFill>
        <p:spPr>
          <a:xfrm>
            <a:off x="7031990" y="4149090"/>
            <a:ext cx="4817110" cy="22186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animBg="1"/>
      <p:bldP spid="9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5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07355" y="2044155"/>
            <a:ext cx="1294911" cy="400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29874" y="2034619"/>
            <a:ext cx="1342518" cy="410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9170" y="4912995"/>
            <a:ext cx="7280910" cy="429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43" t="15469" r="8142"/>
          <a:stretch>
            <a:fillRect/>
          </a:stretch>
        </p:blipFill>
        <p:spPr>
          <a:xfrm>
            <a:off x="8388985" y="4149090"/>
            <a:ext cx="3460115" cy="1593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786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9773" y="1386272"/>
            <a:ext cx="352291" cy="305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09773" y="3257181"/>
            <a:ext cx="352291" cy="31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25" t="17475" r="27606"/>
          <a:stretch>
            <a:fillRect/>
          </a:stretch>
        </p:blipFill>
        <p:spPr>
          <a:xfrm>
            <a:off x="2999740" y="4292600"/>
            <a:ext cx="5800090" cy="2492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845030"/>
            <a:ext cx="11340000" cy="18384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28816" y="1959338"/>
            <a:ext cx="295162" cy="314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272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40" y="2780665"/>
            <a:ext cx="7071360" cy="356552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945" y="965200"/>
            <a:ext cx="11250930" cy="36607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81970" y="1231265"/>
            <a:ext cx="351790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1630" y="4652645"/>
            <a:ext cx="4071620" cy="20529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856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0251" y="2215540"/>
            <a:ext cx="352291" cy="305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2125" y="3212465"/>
            <a:ext cx="4071620" cy="20529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58502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405" y="2780665"/>
            <a:ext cx="7607300" cy="36449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69</cp:revision>
  <dcterms:created xsi:type="dcterms:W3CDTF">2015-09-16T06:44:00Z</dcterms:created>
  <dcterms:modified xsi:type="dcterms:W3CDTF">2025-01-20T11:05:07Z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