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64" r:id="rId4"/>
    <p:sldId id="362" r:id="rId5"/>
    <p:sldId id="361" r:id="rId6"/>
    <p:sldId id="360" r:id="rId7"/>
    <p:sldId id="404" r:id="rId8"/>
    <p:sldId id="359" r:id="rId9"/>
    <p:sldId id="358" r:id="rId10"/>
    <p:sldId id="356" r:id="rId11"/>
    <p:sldId id="355" r:id="rId12"/>
    <p:sldId id="354" r:id="rId13"/>
    <p:sldId id="353" r:id="rId14"/>
    <p:sldId id="438" r:id="rId15"/>
    <p:sldId id="352" r:id="rId16"/>
    <p:sldId id="351" r:id="rId17"/>
    <p:sldId id="350" r:id="rId18"/>
    <p:sldId id="349" r:id="rId19"/>
    <p:sldId id="348" r:id="rId20"/>
    <p:sldId id="347" r:id="rId21"/>
    <p:sldId id="345" r:id="rId22"/>
    <p:sldId id="344" r:id="rId23"/>
    <p:sldId id="343" r:id="rId24"/>
    <p:sldId id="405" r:id="rId25"/>
    <p:sldId id="342" r:id="rId26"/>
    <p:sldId id="406" r:id="rId27"/>
    <p:sldId id="341" r:id="rId28"/>
    <p:sldId id="340" r:id="rId29"/>
    <p:sldId id="339" r:id="rId30"/>
    <p:sldId id="338" r:id="rId31"/>
    <p:sldId id="337" r:id="rId32"/>
    <p:sldId id="336" r:id="rId33"/>
    <p:sldId id="335" r:id="rId34"/>
    <p:sldId id="333" r:id="rId35"/>
    <p:sldId id="332" r:id="rId36"/>
    <p:sldId id="331" r:id="rId37"/>
    <p:sldId id="330" r:id="rId38"/>
    <p:sldId id="329" r:id="rId39"/>
    <p:sldId id="328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4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94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0" y="2871470"/>
            <a:ext cx="582930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1567362"/>
            <a:ext cx="1590075" cy="5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4335" y="2493010"/>
            <a:ext cx="199580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8390" y="3429000"/>
            <a:ext cx="21405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904" y="3675228"/>
            <a:ext cx="1066397" cy="5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70" y="4733930"/>
            <a:ext cx="1628161" cy="48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1" t="17189" r="21701"/>
          <a:stretch>
            <a:fillRect/>
          </a:stretch>
        </p:blipFill>
        <p:spPr>
          <a:xfrm>
            <a:off x="9480550" y="4437380"/>
            <a:ext cx="216090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764260"/>
            <a:ext cx="836536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18"/>
          <a:stretch>
            <a:fillRect/>
          </a:stretch>
        </p:blipFill>
        <p:spPr>
          <a:xfrm>
            <a:off x="1199515" y="692785"/>
            <a:ext cx="10808335" cy="3771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1831" y="1827953"/>
            <a:ext cx="2695215" cy="45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4191" y="1837037"/>
            <a:ext cx="1025452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3445" y="2781300"/>
            <a:ext cx="245173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74092" y="2836232"/>
            <a:ext cx="480964" cy="4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3780" y="3844511"/>
            <a:ext cx="1034527" cy="4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6731" y="3853594"/>
            <a:ext cx="2105353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8" t="14733"/>
          <a:stretch>
            <a:fillRect/>
          </a:stretch>
        </p:blipFill>
        <p:spPr>
          <a:xfrm>
            <a:off x="4224020" y="4580890"/>
            <a:ext cx="3390265" cy="215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38" b="1824"/>
          <a:stretch>
            <a:fillRect/>
          </a:stretch>
        </p:blipFill>
        <p:spPr>
          <a:xfrm>
            <a:off x="911225" y="692785"/>
            <a:ext cx="10808335" cy="18446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571868" y="927661"/>
            <a:ext cx="1569940" cy="4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55560" y="788035"/>
            <a:ext cx="29870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15155" y="1745615"/>
            <a:ext cx="24339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8" t="14733"/>
          <a:stretch>
            <a:fillRect/>
          </a:stretch>
        </p:blipFill>
        <p:spPr>
          <a:xfrm>
            <a:off x="2999740" y="2853055"/>
            <a:ext cx="6334125" cy="403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1538826"/>
            <a:ext cx="2770730" cy="48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9395" y="2597787"/>
            <a:ext cx="1066397" cy="46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0201" y="3647208"/>
            <a:ext cx="999748" cy="47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889" y="3685369"/>
            <a:ext cx="1075919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2"/>
          <a:stretch>
            <a:fillRect/>
          </a:stretch>
        </p:blipFill>
        <p:spPr>
          <a:xfrm>
            <a:off x="4011295" y="4436745"/>
            <a:ext cx="3750945" cy="2271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5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1268730"/>
            <a:ext cx="19551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712" y="2472014"/>
            <a:ext cx="1037833" cy="4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6755" y="3346450"/>
            <a:ext cx="226441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2"/>
          <a:stretch>
            <a:fillRect/>
          </a:stretch>
        </p:blipFill>
        <p:spPr>
          <a:xfrm>
            <a:off x="4011295" y="4436745"/>
            <a:ext cx="3750945" cy="2271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9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1309715"/>
            <a:ext cx="2789773" cy="5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2"/>
          <a:stretch>
            <a:fillRect/>
          </a:stretch>
        </p:blipFill>
        <p:spPr>
          <a:xfrm>
            <a:off x="3143885" y="3068955"/>
            <a:ext cx="5954395" cy="3605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268450"/>
            <a:ext cx="11340000" cy="5310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6639" y="2584142"/>
            <a:ext cx="390377" cy="4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9615" y="2393315"/>
            <a:ext cx="364426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569" y="3613814"/>
            <a:ext cx="9426196" cy="5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705" y="4454525"/>
            <a:ext cx="990854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70" y="5732780"/>
            <a:ext cx="536194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2"/>
          <a:stretch>
            <a:fillRect/>
          </a:stretch>
        </p:blipFill>
        <p:spPr>
          <a:xfrm>
            <a:off x="7824470" y="5307330"/>
            <a:ext cx="2394585" cy="1449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4215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1193197"/>
            <a:ext cx="1018790" cy="48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165" y="2132965"/>
            <a:ext cx="14135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7732" y="3329387"/>
            <a:ext cx="1152090" cy="4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1945" y="4220845"/>
            <a:ext cx="297497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2"/>
          <a:stretch>
            <a:fillRect/>
          </a:stretch>
        </p:blipFill>
        <p:spPr>
          <a:xfrm>
            <a:off x="4799965" y="5156835"/>
            <a:ext cx="2576830" cy="156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063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2330450"/>
            <a:ext cx="5371465" cy="434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684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35" b="1077"/>
          <a:stretch>
            <a:fillRect/>
          </a:stretch>
        </p:blipFill>
        <p:spPr>
          <a:xfrm>
            <a:off x="2999740" y="2092325"/>
            <a:ext cx="4191000" cy="41884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2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2614837"/>
            <a:ext cx="1590075" cy="4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390" y="2420620"/>
            <a:ext cx="161163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3274" y="2643416"/>
            <a:ext cx="514156" cy="4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880" y="3429000"/>
            <a:ext cx="62484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6785" y="5607050"/>
            <a:ext cx="106616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63526" y="5834722"/>
            <a:ext cx="1085440" cy="4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795" y="4364990"/>
            <a:ext cx="2700020" cy="218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9" grpId="0" bldLvl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71755" y="980440"/>
            <a:ext cx="10626725" cy="576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067560"/>
            <a:ext cx="411480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8031" y="2302023"/>
            <a:ext cx="499659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663" y="3248762"/>
            <a:ext cx="2114628" cy="48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3745" y="3180715"/>
            <a:ext cx="18027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78394" y="5249420"/>
            <a:ext cx="927938" cy="48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2"/>
          <a:stretch>
            <a:fillRect/>
          </a:stretch>
        </p:blipFill>
        <p:spPr>
          <a:xfrm>
            <a:off x="9768840" y="3932555"/>
            <a:ext cx="2304415" cy="218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460740" cy="53778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31"/>
          <a:stretch>
            <a:fillRect/>
          </a:stretch>
        </p:blipFill>
        <p:spPr>
          <a:xfrm>
            <a:off x="360045" y="1224280"/>
            <a:ext cx="11339830" cy="220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1643503"/>
            <a:ext cx="2275617" cy="5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805" y="1517015"/>
            <a:ext cx="241681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8035" y="2493010"/>
            <a:ext cx="418592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1"/>
          <a:stretch>
            <a:fillRect/>
          </a:stretch>
        </p:blipFill>
        <p:spPr>
          <a:xfrm>
            <a:off x="3143885" y="3561715"/>
            <a:ext cx="5656580" cy="292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53"/>
          <a:stretch>
            <a:fillRect/>
          </a:stretch>
        </p:blipFill>
        <p:spPr>
          <a:xfrm>
            <a:off x="263525" y="1124865"/>
            <a:ext cx="11339830" cy="33099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503930" y="1258570"/>
            <a:ext cx="214249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8525" y="1340485"/>
            <a:ext cx="211709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38996" y="2470815"/>
            <a:ext cx="2142317" cy="5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13857" y="2480349"/>
            <a:ext cx="1666247" cy="5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10633" y="3538642"/>
            <a:ext cx="1637682" cy="5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18895" y="3538642"/>
            <a:ext cx="2170880" cy="51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1"/>
          <a:stretch>
            <a:fillRect/>
          </a:stretch>
        </p:blipFill>
        <p:spPr>
          <a:xfrm>
            <a:off x="3288030" y="4364990"/>
            <a:ext cx="4716780" cy="243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29"/>
          <a:stretch>
            <a:fillRect/>
          </a:stretch>
        </p:blipFill>
        <p:spPr>
          <a:xfrm>
            <a:off x="360045" y="1224280"/>
            <a:ext cx="10589260" cy="299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4816" y="2417189"/>
            <a:ext cx="1031363" cy="42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6289" y="3423386"/>
            <a:ext cx="986908" cy="44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0792" y="3441195"/>
            <a:ext cx="1013581" cy="35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1"/>
          <a:stretch>
            <a:fillRect/>
          </a:stretch>
        </p:blipFill>
        <p:spPr>
          <a:xfrm>
            <a:off x="3288030" y="4364990"/>
            <a:ext cx="4716780" cy="243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7"/>
          <a:stretch>
            <a:fillRect/>
          </a:stretch>
        </p:blipFill>
        <p:spPr>
          <a:xfrm>
            <a:off x="479425" y="1269645"/>
            <a:ext cx="10589260" cy="29435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15605" y="1125855"/>
            <a:ext cx="2134235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08643" y="2583404"/>
            <a:ext cx="480117" cy="32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1"/>
          <a:stretch>
            <a:fillRect/>
          </a:stretch>
        </p:blipFill>
        <p:spPr>
          <a:xfrm>
            <a:off x="3359785" y="4220845"/>
            <a:ext cx="4716780" cy="243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124305"/>
            <a:ext cx="11340000" cy="5432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975" y="2321560"/>
            <a:ext cx="330327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9490" y="3593226"/>
            <a:ext cx="2151838" cy="5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75636" y="3593226"/>
            <a:ext cx="1647204" cy="5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90951" y="4670123"/>
            <a:ext cx="2180403" cy="5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18004" y="4679653"/>
            <a:ext cx="1056876" cy="4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8684" y="5737491"/>
            <a:ext cx="514156" cy="5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1"/>
          <a:stretch>
            <a:fillRect/>
          </a:stretch>
        </p:blipFill>
        <p:spPr>
          <a:xfrm>
            <a:off x="4872355" y="5373370"/>
            <a:ext cx="2698115" cy="139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836015"/>
            <a:ext cx="727291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2175" y="2656840"/>
            <a:ext cx="202184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345" y="2600325"/>
            <a:ext cx="175641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5894" y="3928592"/>
            <a:ext cx="2247052" cy="52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24595" y="3862070"/>
            <a:ext cx="22987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4105" y="5138040"/>
            <a:ext cx="1047355" cy="47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7" t="24548" r="9901"/>
          <a:stretch>
            <a:fillRect/>
          </a:stretch>
        </p:blipFill>
        <p:spPr>
          <a:xfrm>
            <a:off x="5160010" y="4653280"/>
            <a:ext cx="262382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9"/>
          <a:stretch>
            <a:fillRect/>
          </a:stretch>
        </p:blipFill>
        <p:spPr>
          <a:xfrm>
            <a:off x="119380" y="1269010"/>
            <a:ext cx="11339830" cy="403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7060" y="1240790"/>
            <a:ext cx="198564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9570" y="1240790"/>
            <a:ext cx="198501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7060" y="2303780"/>
            <a:ext cx="204787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6614" y="3536077"/>
            <a:ext cx="2208967" cy="50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27950" y="3401060"/>
            <a:ext cx="210566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04624" y="4594685"/>
            <a:ext cx="1599596" cy="49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32425" y="4409440"/>
            <a:ext cx="188849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35" b="1077"/>
          <a:stretch>
            <a:fillRect/>
          </a:stretch>
        </p:blipFill>
        <p:spPr>
          <a:xfrm>
            <a:off x="8616315" y="4149090"/>
            <a:ext cx="2502535" cy="2501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9546" y="2605205"/>
            <a:ext cx="2104231" cy="4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795" y="2595679"/>
            <a:ext cx="2637430" cy="4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8110" y="4929440"/>
            <a:ext cx="1647204" cy="5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5768" y="4919914"/>
            <a:ext cx="1637682" cy="52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7" t="24548" r="9901"/>
          <a:stretch>
            <a:fillRect/>
          </a:stretch>
        </p:blipFill>
        <p:spPr>
          <a:xfrm>
            <a:off x="8371840" y="3644900"/>
            <a:ext cx="3516630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/>
          <a:stretch>
            <a:fillRect/>
          </a:stretch>
        </p:blipFill>
        <p:spPr>
          <a:xfrm>
            <a:off x="335280" y="1197255"/>
            <a:ext cx="9740265" cy="5679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9272" y="2260267"/>
            <a:ext cx="1447566" cy="42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1883" y="2260267"/>
            <a:ext cx="4702546" cy="4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6368" y="3266911"/>
            <a:ext cx="1316712" cy="44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0533" y="3258727"/>
            <a:ext cx="1439388" cy="4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3654" y="4257187"/>
            <a:ext cx="1872840" cy="44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79411" y="4257187"/>
            <a:ext cx="1423031" cy="45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9119" y="5272016"/>
            <a:ext cx="1382139" cy="4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72354" y="5272016"/>
            <a:ext cx="932330" cy="42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97298" y="6295028"/>
            <a:ext cx="1373961" cy="39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05068" y="6262292"/>
            <a:ext cx="1398496" cy="45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7" t="24548" r="9901"/>
          <a:stretch>
            <a:fillRect/>
          </a:stretch>
        </p:blipFill>
        <p:spPr>
          <a:xfrm>
            <a:off x="7957820" y="3006090"/>
            <a:ext cx="3874770" cy="3094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62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573145"/>
            <a:ext cx="5966460" cy="293941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03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15" y="1484630"/>
            <a:ext cx="203136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3940" y="1484630"/>
            <a:ext cx="169672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2410" y="2722880"/>
            <a:ext cx="220916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573145"/>
            <a:ext cx="5966460" cy="2939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196340"/>
            <a:ext cx="9185275" cy="545782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4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55" y="2538421"/>
            <a:ext cx="333249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7304" y="3681396"/>
            <a:ext cx="371335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7279" y="4833896"/>
            <a:ext cx="1047355" cy="4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5088" y="4795797"/>
            <a:ext cx="1647204" cy="4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1" t="19791" r="25531" b="1047"/>
          <a:stretch>
            <a:fillRect/>
          </a:stretch>
        </p:blipFill>
        <p:spPr>
          <a:xfrm>
            <a:off x="9048750" y="3140710"/>
            <a:ext cx="3061970" cy="270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2796126"/>
            <a:ext cx="1609118" cy="4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3958547"/>
            <a:ext cx="514156" cy="49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5120968"/>
            <a:ext cx="504634" cy="4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4080" y="5101911"/>
            <a:ext cx="1637682" cy="49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1" t="19791" r="25531" b="1047"/>
          <a:stretch>
            <a:fillRect/>
          </a:stretch>
        </p:blipFill>
        <p:spPr>
          <a:xfrm>
            <a:off x="6456045" y="4509135"/>
            <a:ext cx="2546350" cy="224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82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01763" y="1434347"/>
            <a:ext cx="2789773" cy="48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2947" y="1415225"/>
            <a:ext cx="1066397" cy="50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2835" y="2278380"/>
            <a:ext cx="303339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1" t="19791" r="25531" b="1047"/>
          <a:stretch>
            <a:fillRect/>
          </a:stretch>
        </p:blipFill>
        <p:spPr>
          <a:xfrm>
            <a:off x="4008120" y="3356610"/>
            <a:ext cx="3580130" cy="315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80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98"/>
          <a:stretch>
            <a:fillRect/>
          </a:stretch>
        </p:blipFill>
        <p:spPr>
          <a:xfrm>
            <a:off x="3792220" y="1988820"/>
            <a:ext cx="4044315" cy="466471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980795"/>
            <a:ext cx="11340000" cy="5830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3793" y="2514614"/>
            <a:ext cx="1599596" cy="5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9570" y="2208530"/>
            <a:ext cx="192722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7672" y="3695941"/>
            <a:ext cx="2275617" cy="47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9570" y="3495040"/>
            <a:ext cx="409067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90266" y="4848687"/>
            <a:ext cx="485591" cy="47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46841" y="4829634"/>
            <a:ext cx="2113753" cy="4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09035" y="5768975"/>
            <a:ext cx="363474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98"/>
          <a:stretch>
            <a:fillRect/>
          </a:stretch>
        </p:blipFill>
        <p:spPr>
          <a:xfrm>
            <a:off x="9048750" y="4293235"/>
            <a:ext cx="2152015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425" y="1417320"/>
            <a:ext cx="159194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805" y="1417320"/>
            <a:ext cx="224155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02418" y="2615294"/>
            <a:ext cx="1104483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9269" y="2624823"/>
            <a:ext cx="1018790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35" b="1077"/>
          <a:stretch>
            <a:fillRect/>
          </a:stretch>
        </p:blipFill>
        <p:spPr>
          <a:xfrm>
            <a:off x="4512310" y="3284855"/>
            <a:ext cx="3361690" cy="336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1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549163"/>
            <a:ext cx="2704080" cy="47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559" y="2539630"/>
            <a:ext cx="2094710" cy="4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995" y="4554220"/>
            <a:ext cx="202565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4990" y="4601845"/>
            <a:ext cx="315468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4332" y="5999953"/>
            <a:ext cx="2123274" cy="4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98"/>
          <a:stretch>
            <a:fillRect/>
          </a:stretch>
        </p:blipFill>
        <p:spPr>
          <a:xfrm>
            <a:off x="9696450" y="3789045"/>
            <a:ext cx="2152015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79"/>
          <a:stretch>
            <a:fillRect/>
          </a:stretch>
        </p:blipFill>
        <p:spPr>
          <a:xfrm>
            <a:off x="360045" y="1080770"/>
            <a:ext cx="10730865" cy="393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8190" y="1961515"/>
            <a:ext cx="159004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4087" y="3243807"/>
            <a:ext cx="1054174" cy="47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35" b="1077"/>
          <a:stretch>
            <a:fillRect/>
          </a:stretch>
        </p:blipFill>
        <p:spPr>
          <a:xfrm>
            <a:off x="5592445" y="3860800"/>
            <a:ext cx="2832100" cy="283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21"/>
          <a:stretch>
            <a:fillRect/>
          </a:stretch>
        </p:blipFill>
        <p:spPr>
          <a:xfrm>
            <a:off x="551815" y="1413155"/>
            <a:ext cx="11340000" cy="20450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28210" y="1484630"/>
            <a:ext cx="289623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8075" y="2492375"/>
            <a:ext cx="184531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35" b="1077"/>
          <a:stretch>
            <a:fillRect/>
          </a:stretch>
        </p:blipFill>
        <p:spPr>
          <a:xfrm>
            <a:off x="4512310" y="3458210"/>
            <a:ext cx="3241675" cy="324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065" y="836015"/>
            <a:ext cx="91617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1859635"/>
            <a:ext cx="11340000" cy="3081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398" y="3261897"/>
            <a:ext cx="1028312" cy="50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4135" y="3072765"/>
            <a:ext cx="144145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0385" y="4189095"/>
            <a:ext cx="19291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" r="10460" b="-1068"/>
          <a:stretch>
            <a:fillRect/>
          </a:stretch>
        </p:blipFill>
        <p:spPr>
          <a:xfrm>
            <a:off x="983615" y="4940935"/>
            <a:ext cx="10153695" cy="11893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849514" y="5343488"/>
            <a:ext cx="533198" cy="41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6265" y="5343488"/>
            <a:ext cx="1018790" cy="46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1" t="17189" r="21701"/>
          <a:stretch>
            <a:fillRect/>
          </a:stretch>
        </p:blipFill>
        <p:spPr>
          <a:xfrm>
            <a:off x="8760460" y="1155700"/>
            <a:ext cx="2966720" cy="303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1224000"/>
            <a:ext cx="11340000" cy="5172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5910" y="1224280"/>
            <a:ext cx="226631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5685" y="2420620"/>
            <a:ext cx="17722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8802" y="4653047"/>
            <a:ext cx="1114005" cy="4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661" y="5710336"/>
            <a:ext cx="1047355" cy="46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61849" y="5672236"/>
            <a:ext cx="1561511" cy="5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1" t="17189" r="21701"/>
          <a:stretch>
            <a:fillRect/>
          </a:stretch>
        </p:blipFill>
        <p:spPr>
          <a:xfrm>
            <a:off x="10272395" y="3140710"/>
            <a:ext cx="1764665" cy="180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