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7995" y="2838450"/>
            <a:ext cx="8715375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1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7120" y="4211955"/>
            <a:ext cx="913066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18" b="2252"/>
          <a:stretch>
            <a:fillRect/>
          </a:stretch>
        </p:blipFill>
        <p:spPr>
          <a:xfrm>
            <a:off x="4899660" y="4725035"/>
            <a:ext cx="2047240" cy="1967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9"/>
          <a:stretch>
            <a:fillRect/>
          </a:stretch>
        </p:blipFill>
        <p:spPr>
          <a:xfrm>
            <a:off x="767715" y="998220"/>
            <a:ext cx="11339830" cy="55990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3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0000" y="1405277"/>
            <a:ext cx="1066397" cy="438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760" y="4076700"/>
            <a:ext cx="647954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764260"/>
            <a:ext cx="88718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42755" y="5991225"/>
            <a:ext cx="53848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255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4"/>
          <a:stretch>
            <a:fillRect/>
          </a:stretch>
        </p:blipFill>
        <p:spPr>
          <a:xfrm>
            <a:off x="360045" y="1224280"/>
            <a:ext cx="11339830" cy="5517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8710" y="3226435"/>
            <a:ext cx="495300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9650" y="5156835"/>
            <a:ext cx="375031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453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3"/>
          <a:stretch>
            <a:fillRect/>
          </a:stretch>
        </p:blipFill>
        <p:spPr>
          <a:xfrm>
            <a:off x="551815" y="1052195"/>
            <a:ext cx="10096500" cy="5761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3090" y="2106930"/>
            <a:ext cx="49149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7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439123"/>
            <a:ext cx="342769" cy="3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95"/>
          <a:stretch>
            <a:fillRect/>
          </a:stretch>
        </p:blipFill>
        <p:spPr>
          <a:xfrm>
            <a:off x="983615" y="3211830"/>
            <a:ext cx="8856980" cy="353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9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18" b="2252"/>
          <a:stretch>
            <a:fillRect/>
          </a:stretch>
        </p:blipFill>
        <p:spPr>
          <a:xfrm>
            <a:off x="5375910" y="3140710"/>
            <a:ext cx="3672205" cy="35280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90650"/>
            <a:ext cx="11340000" cy="4675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6297" y="2261944"/>
            <a:ext cx="466549" cy="44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30520" y="3938270"/>
            <a:ext cx="204152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18" b="2252"/>
          <a:stretch>
            <a:fillRect/>
          </a:stretch>
        </p:blipFill>
        <p:spPr>
          <a:xfrm>
            <a:off x="4899660" y="4869180"/>
            <a:ext cx="1880870" cy="180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2025-01-20T05:20:12Z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