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809750"/>
            <a:ext cx="10677525" cy="323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58190"/>
            <a:ext cx="428463" cy="39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9"/>
          <a:stretch>
            <a:fillRect/>
          </a:stretch>
        </p:blipFill>
        <p:spPr>
          <a:xfrm>
            <a:off x="4022725" y="4142105"/>
            <a:ext cx="388239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14681"/>
            <a:ext cx="342770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9"/>
          <a:stretch>
            <a:fillRect/>
          </a:stretch>
        </p:blipFill>
        <p:spPr>
          <a:xfrm>
            <a:off x="4022725" y="4142105"/>
            <a:ext cx="388239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1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40948"/>
            <a:ext cx="437984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8" r="9827"/>
          <a:stretch>
            <a:fillRect/>
          </a:stretch>
        </p:blipFill>
        <p:spPr>
          <a:xfrm>
            <a:off x="983615" y="4149090"/>
            <a:ext cx="9700260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62202"/>
            <a:ext cx="380856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8" r="57157"/>
          <a:stretch>
            <a:fillRect/>
          </a:stretch>
        </p:blipFill>
        <p:spPr>
          <a:xfrm>
            <a:off x="8112125" y="2332990"/>
            <a:ext cx="3298190" cy="18161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43" t="31408" r="9827"/>
          <a:stretch>
            <a:fillRect/>
          </a:stretch>
        </p:blipFill>
        <p:spPr>
          <a:xfrm>
            <a:off x="8056245" y="4133850"/>
            <a:ext cx="3643630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56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48932"/>
            <a:ext cx="371335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14579"/>
            <a:ext cx="342770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80" r="51954"/>
          <a:stretch>
            <a:fillRect/>
          </a:stretch>
        </p:blipFill>
        <p:spPr>
          <a:xfrm>
            <a:off x="360045" y="2204720"/>
            <a:ext cx="5448300" cy="2929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265" y="4447540"/>
            <a:ext cx="51054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6535" y="2132965"/>
            <a:ext cx="4138930" cy="43338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27"/>
          <a:stretch>
            <a:fillRect/>
          </a:stretch>
        </p:blipFill>
        <p:spPr>
          <a:xfrm>
            <a:off x="360045" y="1224280"/>
            <a:ext cx="11339830" cy="98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360045" y="1224280"/>
            <a:ext cx="4439965" cy="3926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124585"/>
            <a:ext cx="4138930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92055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0786" y="2969258"/>
            <a:ext cx="301442" cy="32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429000"/>
            <a:ext cx="3241040" cy="339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895"/>
            <a:ext cx="994327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10476" y="3414689"/>
            <a:ext cx="384039" cy="31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2400" y="4076700"/>
            <a:ext cx="183324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940" y="4940935"/>
            <a:ext cx="16719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18825" y="5930741"/>
            <a:ext cx="2354326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890952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24796" y="3032122"/>
            <a:ext cx="299228" cy="30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198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853055"/>
            <a:ext cx="6704330" cy="38474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297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299346"/>
            <a:ext cx="342770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933190"/>
            <a:ext cx="4980940" cy="2858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407670" y="1052830"/>
            <a:ext cx="1073150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820" y="2350540"/>
            <a:ext cx="351411" cy="38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25800"/>
            <a:ext cx="4980940" cy="2858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3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71" b="2841"/>
          <a:stretch>
            <a:fillRect/>
          </a:stretch>
        </p:blipFill>
        <p:spPr>
          <a:xfrm>
            <a:off x="3935730" y="2132965"/>
            <a:ext cx="4020820" cy="45700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60" y="1295755"/>
            <a:ext cx="11340000" cy="410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0410" y="2457450"/>
            <a:ext cx="139001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105" y="2520315"/>
            <a:ext cx="13385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5042" y="3660565"/>
            <a:ext cx="1085440" cy="4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5092" y="3641494"/>
            <a:ext cx="1666246" cy="4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5042" y="4652259"/>
            <a:ext cx="1656725" cy="53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71" b="2841"/>
          <a:stretch>
            <a:fillRect/>
          </a:stretch>
        </p:blipFill>
        <p:spPr>
          <a:xfrm>
            <a:off x="8832215" y="1484630"/>
            <a:ext cx="3234055" cy="367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052550"/>
            <a:ext cx="11340000" cy="5083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33270" y="2261235"/>
            <a:ext cx="20466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3670" y="2261235"/>
            <a:ext cx="19919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1702" y="3417831"/>
            <a:ext cx="1123526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59525" y="3329305"/>
            <a:ext cx="32162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87320" y="4337685"/>
            <a:ext cx="28822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83805" y="4331335"/>
            <a:ext cx="294068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71" b="2841"/>
          <a:stretch>
            <a:fillRect/>
          </a:stretch>
        </p:blipFill>
        <p:spPr>
          <a:xfrm>
            <a:off x="10432415" y="1554480"/>
            <a:ext cx="1604645" cy="182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380" y="1455420"/>
            <a:ext cx="25527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90" y="2636875"/>
            <a:ext cx="2161360" cy="53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5415" y="3715625"/>
            <a:ext cx="1066397" cy="47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71" b="2841"/>
          <a:stretch>
            <a:fillRect/>
          </a:stretch>
        </p:blipFill>
        <p:spPr>
          <a:xfrm>
            <a:off x="6384290" y="3356610"/>
            <a:ext cx="2856230" cy="324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2871" y="3370699"/>
            <a:ext cx="1066397" cy="47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360" y="2197735"/>
            <a:ext cx="112331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1875" y="3190240"/>
            <a:ext cx="110680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55655" y="3265805"/>
            <a:ext cx="4972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720" y="4204970"/>
            <a:ext cx="56832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6750" y="4154170"/>
            <a:ext cx="10375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145" y="1268730"/>
            <a:ext cx="329882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264" y="2454779"/>
            <a:ext cx="1685289" cy="50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3356610"/>
            <a:ext cx="21024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53954" y="4420210"/>
            <a:ext cx="2742166" cy="50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8440" y="2153920"/>
            <a:ext cx="111823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4305" y="2066290"/>
            <a:ext cx="114744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720" y="3090545"/>
            <a:ext cx="16725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764260"/>
            <a:ext cx="853297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55455" y="3110230"/>
            <a:ext cx="5461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9"/>
          <a:stretch>
            <a:fillRect/>
          </a:stretch>
        </p:blipFill>
        <p:spPr>
          <a:xfrm>
            <a:off x="2783840" y="2348865"/>
            <a:ext cx="5400085" cy="33966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175" y="1322705"/>
            <a:ext cx="77343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9"/>
          <a:stretch>
            <a:fillRect/>
          </a:stretch>
        </p:blipFill>
        <p:spPr>
          <a:xfrm>
            <a:off x="4022725" y="4142105"/>
            <a:ext cx="388239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9240.944881889764,&quot;width&quot;:14030.752755905512}"/>
</p:tagLst>
</file>

<file path=ppt/tags/tag2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