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68" r:id="rId4"/>
    <p:sldId id="365" r:id="rId5"/>
    <p:sldId id="364" r:id="rId6"/>
    <p:sldId id="363" r:id="rId7"/>
    <p:sldId id="362" r:id="rId8"/>
    <p:sldId id="412" r:id="rId9"/>
    <p:sldId id="360" r:id="rId10"/>
    <p:sldId id="359" r:id="rId11"/>
    <p:sldId id="358" r:id="rId12"/>
    <p:sldId id="357" r:id="rId13"/>
    <p:sldId id="356" r:id="rId14"/>
    <p:sldId id="355" r:id="rId15"/>
    <p:sldId id="354" r:id="rId16"/>
    <p:sldId id="353" r:id="rId17"/>
    <p:sldId id="352" r:id="rId18"/>
    <p:sldId id="351" r:id="rId19"/>
    <p:sldId id="350" r:id="rId20"/>
    <p:sldId id="349" r:id="rId21"/>
    <p:sldId id="348" r:id="rId22"/>
    <p:sldId id="347" r:id="rId23"/>
    <p:sldId id="346" r:id="rId24"/>
    <p:sldId id="345" r:id="rId25"/>
    <p:sldId id="344" r:id="rId26"/>
    <p:sldId id="343" r:id="rId27"/>
    <p:sldId id="341" r:id="rId28"/>
    <p:sldId id="340" r:id="rId29"/>
    <p:sldId id="339" r:id="rId30"/>
    <p:sldId id="338" r:id="rId31"/>
    <p:sldId id="337" r:id="rId32"/>
    <p:sldId id="336" r:id="rId33"/>
    <p:sldId id="413" r:id="rId34"/>
    <p:sldId id="333" r:id="rId35"/>
    <p:sldId id="332" r:id="rId36"/>
    <p:sldId id="331" r:id="rId37"/>
    <p:sldId id="330" r:id="rId38"/>
    <p:sldId id="329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2857500"/>
            <a:ext cx="60769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4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62105"/>
            <a:ext cx="285642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2" r="13622" b="2464"/>
          <a:stretch>
            <a:fillRect/>
          </a:stretch>
        </p:blipFill>
        <p:spPr>
          <a:xfrm>
            <a:off x="6671945" y="2492375"/>
            <a:ext cx="5299710" cy="249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912215"/>
            <a:ext cx="285642" cy="3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2" r="13622" b="2464"/>
          <a:stretch>
            <a:fillRect/>
          </a:stretch>
        </p:blipFill>
        <p:spPr>
          <a:xfrm>
            <a:off x="3647440" y="4796790"/>
            <a:ext cx="4117340" cy="193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452910"/>
            <a:ext cx="285642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1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6005" y="4159250"/>
            <a:ext cx="53975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8"/>
          <a:stretch>
            <a:fillRect/>
          </a:stretch>
        </p:blipFill>
        <p:spPr>
          <a:xfrm>
            <a:off x="263525" y="1484630"/>
            <a:ext cx="9144680" cy="20491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t="16177" b="1688"/>
          <a:stretch>
            <a:fillRect/>
          </a:stretch>
        </p:blipFill>
        <p:spPr>
          <a:xfrm>
            <a:off x="9192260" y="1340485"/>
            <a:ext cx="2820035" cy="248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140211"/>
            <a:ext cx="285642" cy="31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t="16177" b="1688"/>
          <a:stretch>
            <a:fillRect/>
          </a:stretch>
        </p:blipFill>
        <p:spPr>
          <a:xfrm>
            <a:off x="4151630" y="4004945"/>
            <a:ext cx="3082290" cy="271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9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43048"/>
            <a:ext cx="304685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5"/>
          <a:stretch>
            <a:fillRect/>
          </a:stretch>
        </p:blipFill>
        <p:spPr>
          <a:xfrm>
            <a:off x="407035" y="2492375"/>
            <a:ext cx="11339830" cy="4176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t="21579" r="8780" b="4857"/>
          <a:stretch>
            <a:fillRect/>
          </a:stretch>
        </p:blipFill>
        <p:spPr>
          <a:xfrm>
            <a:off x="3503295" y="836295"/>
            <a:ext cx="4818380" cy="17125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3240" y="4166235"/>
            <a:ext cx="4152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43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259445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7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357357"/>
            <a:ext cx="304685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70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2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206" y="1548670"/>
            <a:ext cx="1275869" cy="40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2293502"/>
            <a:ext cx="885491" cy="40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3047883"/>
            <a:ext cx="2789773" cy="3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4" t="26876" r="13641"/>
          <a:stretch>
            <a:fillRect/>
          </a:stretch>
        </p:blipFill>
        <p:spPr>
          <a:xfrm>
            <a:off x="3186430" y="3609975"/>
            <a:ext cx="6049010" cy="317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1290875"/>
            <a:ext cx="1304433" cy="40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2036063"/>
            <a:ext cx="1256826" cy="40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4" t="26876" r="13641"/>
          <a:stretch>
            <a:fillRect/>
          </a:stretch>
        </p:blipFill>
        <p:spPr>
          <a:xfrm>
            <a:off x="2855595" y="2780665"/>
            <a:ext cx="6676390" cy="350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090" y="1147445"/>
            <a:ext cx="59924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053156"/>
            <a:ext cx="428463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440" y="2796539"/>
            <a:ext cx="6398387" cy="4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4" t="26876" r="13641"/>
          <a:stretch>
            <a:fillRect/>
          </a:stretch>
        </p:blipFill>
        <p:spPr>
          <a:xfrm>
            <a:off x="3141980" y="3501390"/>
            <a:ext cx="6135370" cy="322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16236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15" y="2446655"/>
            <a:ext cx="5246370" cy="43383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6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1491272"/>
            <a:ext cx="1256826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609" y="1510363"/>
            <a:ext cx="428463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254909"/>
            <a:ext cx="399899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840" y="2112010"/>
            <a:ext cx="30295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270" y="2770505"/>
            <a:ext cx="4823460" cy="398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8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1300363"/>
            <a:ext cx="1313954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132330"/>
            <a:ext cx="5325745" cy="440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33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1509741"/>
            <a:ext cx="1818589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2006600"/>
            <a:ext cx="10420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600" y="2924810"/>
            <a:ext cx="4695825" cy="388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45" y="1313815"/>
            <a:ext cx="24180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2138890"/>
            <a:ext cx="9797530" cy="4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2872708"/>
            <a:ext cx="9883224" cy="4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3625587"/>
            <a:ext cx="1656725" cy="3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28"/>
          <a:stretch>
            <a:fillRect/>
          </a:stretch>
        </p:blipFill>
        <p:spPr>
          <a:xfrm>
            <a:off x="1631315" y="4364990"/>
            <a:ext cx="4695825" cy="223202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72"/>
          <a:stretch>
            <a:fillRect/>
          </a:stretch>
        </p:blipFill>
        <p:spPr>
          <a:xfrm>
            <a:off x="5735955" y="4869180"/>
            <a:ext cx="4695825" cy="165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33774"/>
            <a:ext cx="304685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64"/>
          <a:stretch>
            <a:fillRect/>
          </a:stretch>
        </p:blipFill>
        <p:spPr>
          <a:xfrm>
            <a:off x="426085" y="4652925"/>
            <a:ext cx="11339830" cy="18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386379"/>
            <a:ext cx="428463" cy="38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12311"/>
            <a:ext cx="9835616" cy="39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838243"/>
            <a:ext cx="3303929" cy="40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28"/>
          <a:stretch>
            <a:fillRect/>
          </a:stretch>
        </p:blipFill>
        <p:spPr>
          <a:xfrm>
            <a:off x="1631315" y="4364990"/>
            <a:ext cx="4695825" cy="223202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72"/>
          <a:stretch>
            <a:fillRect/>
          </a:stretch>
        </p:blipFill>
        <p:spPr>
          <a:xfrm>
            <a:off x="5735955" y="4869180"/>
            <a:ext cx="4695825" cy="165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31"/>
          <a:stretch>
            <a:fillRect/>
          </a:stretch>
        </p:blipFill>
        <p:spPr>
          <a:xfrm>
            <a:off x="683895" y="1052830"/>
            <a:ext cx="11015980" cy="56661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479425" y="1484630"/>
            <a:ext cx="4580890" cy="5128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5088255" y="2420620"/>
            <a:ext cx="6917690" cy="358838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2"/>
          <a:stretch>
            <a:fillRect/>
          </a:stretch>
        </p:blipFill>
        <p:spPr>
          <a:xfrm>
            <a:off x="360045" y="1224280"/>
            <a:ext cx="11339830" cy="148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082510"/>
            <a:ext cx="6008010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4368165" y="2637155"/>
            <a:ext cx="3492500" cy="390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844395"/>
            <a:ext cx="11340000" cy="2998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9370" y="2706370"/>
            <a:ext cx="959104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039" y="3563124"/>
            <a:ext cx="9921309" cy="41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039" y="4298358"/>
            <a:ext cx="3056372" cy="40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00"/>
          <a:stretch>
            <a:fillRect/>
          </a:stretch>
        </p:blipFill>
        <p:spPr>
          <a:xfrm>
            <a:off x="321945" y="1196620"/>
            <a:ext cx="11339830" cy="7052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57567" y="1414989"/>
            <a:ext cx="399898" cy="2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6099810" y="4099560"/>
            <a:ext cx="2103120" cy="235458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8202930" y="4699635"/>
            <a:ext cx="3281680" cy="170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292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2149909"/>
            <a:ext cx="5389117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2802890"/>
            <a:ext cx="1039431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3610363"/>
            <a:ext cx="2513652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3261995" y="4203065"/>
            <a:ext cx="2286635" cy="256032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6383655" y="4940935"/>
            <a:ext cx="3568700" cy="185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160260"/>
            <a:ext cx="809319" cy="38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95894"/>
            <a:ext cx="2170881" cy="39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2495550" y="3500755"/>
            <a:ext cx="2633980" cy="294894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5520055" y="4292600"/>
            <a:ext cx="4110355" cy="213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06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2636520"/>
            <a:ext cx="9537700" cy="40538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1367181"/>
            <a:ext cx="1713853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4710" y="2846727"/>
            <a:ext cx="837883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572181"/>
            <a:ext cx="380856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481" y="4288090"/>
            <a:ext cx="875969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796790"/>
            <a:ext cx="475107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465" y="2793365"/>
            <a:ext cx="50558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540125"/>
            <a:ext cx="994283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4341288"/>
            <a:ext cx="2561259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4292600"/>
            <a:ext cx="5306060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3395" y="1299210"/>
            <a:ext cx="4660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95" y="3395980"/>
            <a:ext cx="4660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64"/>
          <a:stretch>
            <a:fillRect/>
          </a:stretch>
        </p:blipFill>
        <p:spPr>
          <a:xfrm>
            <a:off x="426085" y="4652925"/>
            <a:ext cx="11339830" cy="18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4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882900"/>
            <a:ext cx="10348595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3997325"/>
            <a:ext cx="643064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4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329169"/>
            <a:ext cx="295163" cy="31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64"/>
          <a:stretch>
            <a:fillRect/>
          </a:stretch>
        </p:blipFill>
        <p:spPr>
          <a:xfrm>
            <a:off x="407035" y="3285135"/>
            <a:ext cx="11339830" cy="18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7" b="21465"/>
          <a:stretch>
            <a:fillRect/>
          </a:stretch>
        </p:blipFill>
        <p:spPr>
          <a:xfrm>
            <a:off x="479425" y="1484630"/>
            <a:ext cx="7128510" cy="489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8620" y="2971165"/>
            <a:ext cx="49720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2276475"/>
            <a:ext cx="3878580" cy="413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35" r="47295"/>
          <a:stretch>
            <a:fillRect/>
          </a:stretch>
        </p:blipFill>
        <p:spPr>
          <a:xfrm>
            <a:off x="191135" y="1845945"/>
            <a:ext cx="5976620" cy="1338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2"/>
          <a:stretch>
            <a:fillRect/>
          </a:stretch>
        </p:blipFill>
        <p:spPr>
          <a:xfrm>
            <a:off x="1055370" y="3141345"/>
            <a:ext cx="6768510" cy="829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1360805"/>
            <a:ext cx="3878580" cy="413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9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24409"/>
            <a:ext cx="304685" cy="31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333115"/>
            <a:ext cx="308991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751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2885" y="2583815"/>
            <a:ext cx="5842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2025-01-20T10:59:24Z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