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6" r:id="rId4"/>
    <p:sldId id="348" r:id="rId5"/>
    <p:sldId id="334" r:id="rId6"/>
    <p:sldId id="349" r:id="rId7"/>
    <p:sldId id="333" r:id="rId8"/>
    <p:sldId id="332" r:id="rId9"/>
    <p:sldId id="330" r:id="rId10"/>
    <p:sldId id="350" r:id="rId11"/>
    <p:sldId id="329" r:id="rId12"/>
    <p:sldId id="328" r:id="rId13"/>
    <p:sldId id="351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2770" y="2966720"/>
            <a:ext cx="85058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5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0050" y="2197675"/>
            <a:ext cx="1133047" cy="46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12" y="3056801"/>
            <a:ext cx="1056876" cy="44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66"/>
          <a:stretch>
            <a:fillRect/>
          </a:stretch>
        </p:blipFill>
        <p:spPr>
          <a:xfrm>
            <a:off x="4512310" y="3860800"/>
            <a:ext cx="4464050" cy="258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10"/>
          <a:stretch>
            <a:fillRect/>
          </a:stretch>
        </p:blipFill>
        <p:spPr>
          <a:xfrm>
            <a:off x="426085" y="1124585"/>
            <a:ext cx="11340000" cy="33292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02"/>
          <a:stretch>
            <a:fillRect/>
          </a:stretch>
        </p:blipFill>
        <p:spPr>
          <a:xfrm>
            <a:off x="4655820" y="4359910"/>
            <a:ext cx="2304415" cy="24980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24"/>
          <a:stretch>
            <a:fillRect/>
          </a:stretch>
        </p:blipFill>
        <p:spPr>
          <a:xfrm>
            <a:off x="551815" y="1124865"/>
            <a:ext cx="10980000" cy="32619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02"/>
          <a:stretch>
            <a:fillRect/>
          </a:stretch>
        </p:blipFill>
        <p:spPr>
          <a:xfrm>
            <a:off x="4655820" y="4220845"/>
            <a:ext cx="2304415" cy="24980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4935"/>
            <a:ext cx="11340000" cy="413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2090" y="2961334"/>
            <a:ext cx="1152090" cy="38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2569" y="3780472"/>
            <a:ext cx="1066397" cy="4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2125" y="3649980"/>
            <a:ext cx="341820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8891" y="4599611"/>
            <a:ext cx="1637682" cy="48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02"/>
          <a:stretch>
            <a:fillRect/>
          </a:stretch>
        </p:blipFill>
        <p:spPr>
          <a:xfrm>
            <a:off x="4655820" y="4298315"/>
            <a:ext cx="2304415" cy="2498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2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30715" y="2155825"/>
            <a:ext cx="136017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2644" y="3113248"/>
            <a:ext cx="457027" cy="45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02"/>
          <a:stretch>
            <a:fillRect/>
          </a:stretch>
        </p:blipFill>
        <p:spPr>
          <a:xfrm>
            <a:off x="4728210" y="3789045"/>
            <a:ext cx="2723515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12"/>
          <a:stretch>
            <a:fillRect/>
          </a:stretch>
        </p:blipFill>
        <p:spPr>
          <a:xfrm>
            <a:off x="335280" y="1628775"/>
            <a:ext cx="11339830" cy="40049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89"/>
          <a:stretch>
            <a:fillRect/>
          </a:stretch>
        </p:blipFill>
        <p:spPr>
          <a:xfrm>
            <a:off x="263525" y="1484985"/>
            <a:ext cx="11339830" cy="18601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31"/>
          <a:stretch>
            <a:fillRect/>
          </a:stretch>
        </p:blipFill>
        <p:spPr>
          <a:xfrm>
            <a:off x="6311900" y="2708910"/>
            <a:ext cx="4526915" cy="40697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38"/>
          <a:stretch>
            <a:fillRect/>
          </a:stretch>
        </p:blipFill>
        <p:spPr>
          <a:xfrm>
            <a:off x="360045" y="1224280"/>
            <a:ext cx="11339830" cy="1700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471706"/>
            <a:ext cx="361813" cy="40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31"/>
          <a:stretch>
            <a:fillRect/>
          </a:stretch>
        </p:blipFill>
        <p:spPr>
          <a:xfrm>
            <a:off x="4079875" y="2996565"/>
            <a:ext cx="4142105" cy="3723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81"/>
          <a:stretch>
            <a:fillRect/>
          </a:stretch>
        </p:blipFill>
        <p:spPr>
          <a:xfrm>
            <a:off x="360045" y="1340765"/>
            <a:ext cx="11339830" cy="24000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19385" y="2141855"/>
            <a:ext cx="72390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31"/>
          <a:stretch>
            <a:fillRect/>
          </a:stretch>
        </p:blipFill>
        <p:spPr>
          <a:xfrm>
            <a:off x="4512310" y="3716655"/>
            <a:ext cx="3261995" cy="2932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3"/>
          <a:stretch>
            <a:fillRect/>
          </a:stretch>
        </p:blipFill>
        <p:spPr>
          <a:xfrm>
            <a:off x="623570" y="1052195"/>
            <a:ext cx="8790940" cy="5761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124" y="2552171"/>
            <a:ext cx="332161" cy="31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9405620" y="2771140"/>
            <a:ext cx="2598420" cy="2480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23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66"/>
          <a:stretch>
            <a:fillRect/>
          </a:stretch>
        </p:blipFill>
        <p:spPr>
          <a:xfrm>
            <a:off x="3797935" y="3676650"/>
            <a:ext cx="4464050" cy="25876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24"/>
          <a:stretch>
            <a:fillRect/>
          </a:stretch>
        </p:blipFill>
        <p:spPr>
          <a:xfrm>
            <a:off x="360045" y="1102995"/>
            <a:ext cx="11339830" cy="3141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25615" y="2691130"/>
            <a:ext cx="123698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66"/>
          <a:stretch>
            <a:fillRect/>
          </a:stretch>
        </p:blipFill>
        <p:spPr>
          <a:xfrm>
            <a:off x="3863975" y="4220845"/>
            <a:ext cx="4464050" cy="258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76"/>
          <a:stretch>
            <a:fillRect/>
          </a:stretch>
        </p:blipFill>
        <p:spPr>
          <a:xfrm>
            <a:off x="335280" y="1053110"/>
            <a:ext cx="11339830" cy="26679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9265" y="1349377"/>
            <a:ext cx="2218488" cy="49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57825" y="2108835"/>
            <a:ext cx="149542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34378" y="3044654"/>
            <a:ext cx="457027" cy="4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66"/>
          <a:stretch>
            <a:fillRect/>
          </a:stretch>
        </p:blipFill>
        <p:spPr>
          <a:xfrm>
            <a:off x="3863975" y="3860800"/>
            <a:ext cx="4464050" cy="258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2025-01-20T09:41:45Z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