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5" r:id="rId12"/>
    <p:sldId id="343" r:id="rId13"/>
    <p:sldId id="342" r:id="rId14"/>
    <p:sldId id="340" r:id="rId15"/>
    <p:sldId id="338" r:id="rId16"/>
    <p:sldId id="337" r:id="rId17"/>
    <p:sldId id="336" r:id="rId18"/>
    <p:sldId id="335" r:id="rId19"/>
    <p:sldId id="333" r:id="rId20"/>
    <p:sldId id="384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4"/>
        <p:guide pos="38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0445" y="1409700"/>
            <a:ext cx="76104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3572510"/>
            <a:ext cx="9315450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19810"/>
            <a:ext cx="11340000" cy="3698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83"/>
          <a:stretch>
            <a:fillRect/>
          </a:stretch>
        </p:blipFill>
        <p:spPr>
          <a:xfrm>
            <a:off x="4138295" y="3500755"/>
            <a:ext cx="3719830" cy="31413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775" y="1428750"/>
            <a:ext cx="57023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83"/>
          <a:stretch>
            <a:fillRect/>
          </a:stretch>
        </p:blipFill>
        <p:spPr>
          <a:xfrm>
            <a:off x="8040370" y="2348865"/>
            <a:ext cx="3719830" cy="3141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25" y="1008100"/>
            <a:ext cx="11340000" cy="263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750" y="1947545"/>
            <a:ext cx="74422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4"/>
          <a:stretch>
            <a:fillRect/>
          </a:stretch>
        </p:blipFill>
        <p:spPr>
          <a:xfrm>
            <a:off x="1064895" y="3429000"/>
            <a:ext cx="9577115" cy="10331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83"/>
          <a:stretch>
            <a:fillRect/>
          </a:stretch>
        </p:blipFill>
        <p:spPr>
          <a:xfrm>
            <a:off x="4655820" y="4293235"/>
            <a:ext cx="2863850" cy="2418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6375" y="4064000"/>
            <a:ext cx="64897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03"/>
          <a:stretch>
            <a:fillRect/>
          </a:stretch>
        </p:blipFill>
        <p:spPr>
          <a:xfrm>
            <a:off x="4368165" y="4652645"/>
            <a:ext cx="3488055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788765"/>
            <a:ext cx="11340000" cy="1659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03"/>
          <a:stretch>
            <a:fillRect/>
          </a:stretch>
        </p:blipFill>
        <p:spPr>
          <a:xfrm>
            <a:off x="3673475" y="1100455"/>
            <a:ext cx="4315460" cy="25101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764260"/>
            <a:ext cx="97241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9895" y="3097530"/>
            <a:ext cx="53594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433591"/>
            <a:ext cx="342770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7" t="25790" b="9192"/>
          <a:stretch>
            <a:fillRect/>
          </a:stretch>
        </p:blipFill>
        <p:spPr>
          <a:xfrm>
            <a:off x="3719830" y="3860800"/>
            <a:ext cx="3153410" cy="2420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1760"/>
            <a:ext cx="11340000" cy="2418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51"/>
          <a:stretch>
            <a:fillRect/>
          </a:stretch>
        </p:blipFill>
        <p:spPr>
          <a:xfrm>
            <a:off x="4368165" y="3500755"/>
            <a:ext cx="2959100" cy="3205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58"/>
          <a:stretch>
            <a:fillRect/>
          </a:stretch>
        </p:blipFill>
        <p:spPr>
          <a:xfrm>
            <a:off x="360045" y="1224280"/>
            <a:ext cx="11339830" cy="263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0980" y="2158365"/>
            <a:ext cx="60071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51"/>
          <a:stretch>
            <a:fillRect/>
          </a:stretch>
        </p:blipFill>
        <p:spPr>
          <a:xfrm>
            <a:off x="4368165" y="3572510"/>
            <a:ext cx="2959100" cy="3205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97"/>
          <a:stretch>
            <a:fillRect/>
          </a:stretch>
        </p:blipFill>
        <p:spPr>
          <a:xfrm>
            <a:off x="426085" y="1196620"/>
            <a:ext cx="11339830" cy="25740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8735" y="2341796"/>
            <a:ext cx="437984" cy="40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51"/>
          <a:stretch>
            <a:fillRect/>
          </a:stretch>
        </p:blipFill>
        <p:spPr>
          <a:xfrm>
            <a:off x="4368165" y="3572510"/>
            <a:ext cx="2959100" cy="3205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868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863123" y="4928461"/>
            <a:ext cx="476070" cy="43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1343660" y="765175"/>
            <a:ext cx="9606280" cy="576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2810" y="2465705"/>
            <a:ext cx="57658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08785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1157" y="2252012"/>
            <a:ext cx="356225" cy="38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56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08"/>
          <a:stretch>
            <a:fillRect/>
          </a:stretch>
        </p:blipFill>
        <p:spPr>
          <a:xfrm>
            <a:off x="2783840" y="2348865"/>
            <a:ext cx="5725795" cy="42056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0135" y="2406650"/>
            <a:ext cx="347472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260" y="3385820"/>
            <a:ext cx="401383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08"/>
          <a:stretch>
            <a:fillRect/>
          </a:stretch>
        </p:blipFill>
        <p:spPr>
          <a:xfrm>
            <a:off x="7248525" y="2132330"/>
            <a:ext cx="4321175" cy="317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0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00720" y="1370330"/>
            <a:ext cx="254317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2540454"/>
            <a:ext cx="485591" cy="48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9924" y="2549993"/>
            <a:ext cx="418942" cy="41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319" y="3523024"/>
            <a:ext cx="1685289" cy="52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08"/>
          <a:stretch>
            <a:fillRect/>
          </a:stretch>
        </p:blipFill>
        <p:spPr>
          <a:xfrm>
            <a:off x="4439920" y="3522980"/>
            <a:ext cx="4434205" cy="3256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600" y="2362200"/>
            <a:ext cx="388747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08"/>
          <a:stretch>
            <a:fillRect/>
          </a:stretch>
        </p:blipFill>
        <p:spPr>
          <a:xfrm>
            <a:off x="3432175" y="3356610"/>
            <a:ext cx="4700905" cy="3453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5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1838" y="1557376"/>
            <a:ext cx="523677" cy="38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135" y="2306955"/>
            <a:ext cx="953071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5710" y="3360420"/>
            <a:ext cx="968057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8362" y="4557764"/>
            <a:ext cx="1056876" cy="50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08"/>
          <a:stretch>
            <a:fillRect/>
          </a:stretch>
        </p:blipFill>
        <p:spPr>
          <a:xfrm>
            <a:off x="4655820" y="4220845"/>
            <a:ext cx="3503930" cy="2573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740" y="1423953"/>
            <a:ext cx="1142569" cy="45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566" y="3252102"/>
            <a:ext cx="1618639" cy="47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5415" y="4156655"/>
            <a:ext cx="1094962" cy="49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72544" y="2433286"/>
            <a:ext cx="495113" cy="38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6473" y="2423764"/>
            <a:ext cx="476070" cy="43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3324" y="4251978"/>
            <a:ext cx="1104483" cy="45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19360" y="4149090"/>
            <a:ext cx="140970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11385" y="5175606"/>
            <a:ext cx="1028312" cy="47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1486" y="6061147"/>
            <a:ext cx="1599596" cy="504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44634" y="2472565"/>
            <a:ext cx="1009269" cy="47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244" y="2501158"/>
            <a:ext cx="1094962" cy="3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3828" y="3387544"/>
            <a:ext cx="1028312" cy="49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9722" y="3406606"/>
            <a:ext cx="1009270" cy="4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7506" y="4321586"/>
            <a:ext cx="1066397" cy="47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132050"/>
            <a:ext cx="11340000" cy="37259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02"/>
          <a:stretch>
            <a:fillRect/>
          </a:stretch>
        </p:blipFill>
        <p:spPr>
          <a:xfrm>
            <a:off x="7031990" y="1700530"/>
            <a:ext cx="4680585" cy="3091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28830"/>
            <a:ext cx="380855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02"/>
          <a:stretch>
            <a:fillRect/>
          </a:stretch>
        </p:blipFill>
        <p:spPr>
          <a:xfrm>
            <a:off x="3648075" y="3938905"/>
            <a:ext cx="4221480" cy="278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29721"/>
            <a:ext cx="342770" cy="39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02"/>
          <a:stretch>
            <a:fillRect/>
          </a:stretch>
        </p:blipFill>
        <p:spPr>
          <a:xfrm>
            <a:off x="3648075" y="3938905"/>
            <a:ext cx="4221480" cy="278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28941"/>
            <a:ext cx="371335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2025-01-20T10:14:03Z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