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3" r:id="rId4"/>
    <p:sldId id="351" r:id="rId5"/>
    <p:sldId id="350" r:id="rId6"/>
    <p:sldId id="349" r:id="rId7"/>
    <p:sldId id="382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009775"/>
            <a:ext cx="5686425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196340"/>
            <a:ext cx="382778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511" y="1634092"/>
            <a:ext cx="1085440" cy="4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2788073"/>
            <a:ext cx="1047355" cy="46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32480" y="3804285"/>
            <a:ext cx="16833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4335" y="3740785"/>
            <a:ext cx="21494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5170" y="4773930"/>
            <a:ext cx="176022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68465" y="4773930"/>
            <a:ext cx="11417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6" t="19479" r="17726" b="1986"/>
          <a:stretch>
            <a:fillRect/>
          </a:stretch>
        </p:blipFill>
        <p:spPr>
          <a:xfrm>
            <a:off x="9455150" y="3255645"/>
            <a:ext cx="2736850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075" y="1398270"/>
            <a:ext cx="20402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4105" y="1397635"/>
            <a:ext cx="19697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5667" y="2728687"/>
            <a:ext cx="571283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3842917"/>
            <a:ext cx="1561511" cy="4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463" y="3833394"/>
            <a:ext cx="1037833" cy="49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6" t="19479" r="17726" b="1986"/>
          <a:stretch>
            <a:fillRect/>
          </a:stretch>
        </p:blipFill>
        <p:spPr>
          <a:xfrm>
            <a:off x="4584065" y="4509135"/>
            <a:ext cx="2736850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420" y="1518285"/>
            <a:ext cx="175260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2750482"/>
            <a:ext cx="1561511" cy="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193" y="2750482"/>
            <a:ext cx="1637682" cy="48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6" t="19479" r="17726" b="1986"/>
          <a:stretch>
            <a:fillRect/>
          </a:stretch>
        </p:blipFill>
        <p:spPr>
          <a:xfrm>
            <a:off x="4224020" y="3580765"/>
            <a:ext cx="3314700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692505"/>
            <a:ext cx="86729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365" y="1417320"/>
            <a:ext cx="15862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1605176"/>
            <a:ext cx="105687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/>
          <a:stretch>
            <a:fillRect/>
          </a:stretch>
        </p:blipFill>
        <p:spPr>
          <a:xfrm>
            <a:off x="4260215" y="2334895"/>
            <a:ext cx="4290060" cy="425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270" y="1508760"/>
            <a:ext cx="21590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2700006"/>
            <a:ext cx="561763" cy="4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2690483"/>
            <a:ext cx="1075919" cy="50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 b="2699"/>
          <a:stretch>
            <a:fillRect/>
          </a:stretch>
        </p:blipFill>
        <p:spPr>
          <a:xfrm>
            <a:off x="4152900" y="3272790"/>
            <a:ext cx="3611880" cy="346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0165"/>
            <a:ext cx="11340000" cy="3440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0470"/>
            <a:ext cx="1123526" cy="50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1449063"/>
            <a:ext cx="1047355" cy="4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73731"/>
            <a:ext cx="590327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930" y="2345055"/>
            <a:ext cx="31972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/>
          <a:stretch>
            <a:fillRect/>
          </a:stretch>
        </p:blipFill>
        <p:spPr>
          <a:xfrm>
            <a:off x="4152900" y="3213100"/>
            <a:ext cx="3611880" cy="358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9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568543"/>
            <a:ext cx="2123274" cy="5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3712689"/>
            <a:ext cx="3227758" cy="4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4866370"/>
            <a:ext cx="2189924" cy="47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335" y="5773420"/>
            <a:ext cx="24403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/>
          <a:stretch>
            <a:fillRect/>
          </a:stretch>
        </p:blipFill>
        <p:spPr>
          <a:xfrm>
            <a:off x="8112125" y="2636520"/>
            <a:ext cx="3611880" cy="358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9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624571"/>
            <a:ext cx="1047354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/>
          <a:stretch>
            <a:fillRect/>
          </a:stretch>
        </p:blipFill>
        <p:spPr>
          <a:xfrm>
            <a:off x="4152900" y="2780665"/>
            <a:ext cx="3611880" cy="358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2263140"/>
            <a:ext cx="278447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1" t="17178" r="19461"/>
          <a:stretch>
            <a:fillRect/>
          </a:stretch>
        </p:blipFill>
        <p:spPr>
          <a:xfrm>
            <a:off x="5951855" y="3213100"/>
            <a:ext cx="3611880" cy="358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7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290" y="2276475"/>
            <a:ext cx="5133340" cy="39719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85924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2793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2228971"/>
            <a:ext cx="1675768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120" y="2060575"/>
            <a:ext cx="127063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170" y="2228850"/>
            <a:ext cx="26155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9722" y="3191922"/>
            <a:ext cx="1675768" cy="4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9143" y="3210991"/>
            <a:ext cx="1047355" cy="47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8" t="12276" r="22061"/>
          <a:stretch>
            <a:fillRect/>
          </a:stretch>
        </p:blipFill>
        <p:spPr>
          <a:xfrm>
            <a:off x="4772025" y="3933190"/>
            <a:ext cx="2515870" cy="28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85" y="1079855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3237" y="2244937"/>
            <a:ext cx="1094962" cy="50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4260" y="3068955"/>
            <a:ext cx="29864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8" t="12276" r="22061"/>
          <a:stretch>
            <a:fillRect/>
          </a:stretch>
        </p:blipFill>
        <p:spPr>
          <a:xfrm>
            <a:off x="4728210" y="3933190"/>
            <a:ext cx="2515870" cy="28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1196340"/>
            <a:ext cx="235077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805" y="1348105"/>
            <a:ext cx="23139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6826" y="2378264"/>
            <a:ext cx="1085440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2695" y="3284504"/>
            <a:ext cx="2742166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8" t="12276" r="22061"/>
          <a:stretch>
            <a:fillRect/>
          </a:stretch>
        </p:blipFill>
        <p:spPr>
          <a:xfrm>
            <a:off x="4772025" y="3933190"/>
            <a:ext cx="2515870" cy="28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73480"/>
            <a:ext cx="11340000" cy="2572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311714"/>
            <a:ext cx="1732896" cy="5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430145"/>
            <a:ext cx="201676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5855" y="2448560"/>
            <a:ext cx="205676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55" y="3356610"/>
            <a:ext cx="4312920" cy="333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260"/>
            <a:ext cx="11340000" cy="4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1260182"/>
            <a:ext cx="1628161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300" y="2320925"/>
            <a:ext cx="339471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2418" y="3892388"/>
            <a:ext cx="1056876" cy="46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436745"/>
            <a:ext cx="3050540" cy="236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44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510" y="2720340"/>
            <a:ext cx="39077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5005" y="2720340"/>
            <a:ext cx="28473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9"/>
          <a:stretch>
            <a:fillRect/>
          </a:stretch>
        </p:blipFill>
        <p:spPr>
          <a:xfrm>
            <a:off x="4439920" y="3644900"/>
            <a:ext cx="3096260" cy="30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52"/>
          <a:stretch>
            <a:fillRect/>
          </a:stretch>
        </p:blipFill>
        <p:spPr>
          <a:xfrm>
            <a:off x="335280" y="1053110"/>
            <a:ext cx="11339830" cy="24908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96847" y="1303360"/>
            <a:ext cx="2132795" cy="4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4925" y="1055370"/>
            <a:ext cx="31178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34075" y="2377440"/>
            <a:ext cx="39738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9"/>
          <a:stretch>
            <a:fillRect/>
          </a:stretch>
        </p:blipFill>
        <p:spPr>
          <a:xfrm>
            <a:off x="4439920" y="3573145"/>
            <a:ext cx="3096260" cy="300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8168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785" y="1029970"/>
            <a:ext cx="162115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295" y="1235710"/>
            <a:ext cx="15259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4332" y="2578289"/>
            <a:ext cx="1094962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1838" y="2597373"/>
            <a:ext cx="1094962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29068" y="2606915"/>
            <a:ext cx="533198" cy="4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2175" y="3617595"/>
            <a:ext cx="162941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7758" y="3923738"/>
            <a:ext cx="542720" cy="4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9"/>
          <a:stretch>
            <a:fillRect/>
          </a:stretch>
        </p:blipFill>
        <p:spPr>
          <a:xfrm>
            <a:off x="4920615" y="4509135"/>
            <a:ext cx="2350770" cy="228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863955"/>
            <a:ext cx="11340000" cy="371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79" y="1321469"/>
            <a:ext cx="2208967" cy="5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7399" y="2655887"/>
            <a:ext cx="2865944" cy="4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258" y="3952179"/>
            <a:ext cx="1123526" cy="5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9"/>
          <a:stretch>
            <a:fillRect/>
          </a:stretch>
        </p:blipFill>
        <p:spPr>
          <a:xfrm>
            <a:off x="4920615" y="4509135"/>
            <a:ext cx="2350770" cy="228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407670" y="989965"/>
            <a:ext cx="9539605" cy="5751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2025-01-20T06:59:13Z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