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302" r:id="rId3"/>
    <p:sldId id="349" r:id="rId4"/>
    <p:sldId id="348" r:id="rId5"/>
    <p:sldId id="347" r:id="rId6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74" r:id="rId20"/>
    <p:sldId id="331" r:id="rId21"/>
    <p:sldId id="376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132840"/>
            <a:ext cx="92868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535045"/>
            <a:ext cx="716280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9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615177"/>
            <a:ext cx="371335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165" y="4220845"/>
            <a:ext cx="2577465" cy="258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757041"/>
            <a:ext cx="342769" cy="39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597517"/>
            <a:ext cx="371335" cy="40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343660" y="3284855"/>
            <a:ext cx="10513105" cy="34963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9"/>
          <a:stretch>
            <a:fillRect/>
          </a:stretch>
        </p:blipFill>
        <p:spPr>
          <a:xfrm>
            <a:off x="360045" y="980440"/>
            <a:ext cx="11339830" cy="561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315355"/>
            <a:ext cx="380856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528779"/>
            <a:ext cx="342770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5" b="38649"/>
          <a:stretch>
            <a:fillRect/>
          </a:stretch>
        </p:blipFill>
        <p:spPr>
          <a:xfrm>
            <a:off x="1199515" y="332740"/>
            <a:ext cx="9634220" cy="3947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436745"/>
            <a:ext cx="4993005" cy="18002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4149090"/>
            <a:ext cx="3457575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85"/>
          <a:stretch>
            <a:fillRect/>
          </a:stretch>
        </p:blipFill>
        <p:spPr>
          <a:xfrm>
            <a:off x="695325" y="1269010"/>
            <a:ext cx="11340000" cy="27526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436745"/>
            <a:ext cx="4993005" cy="18002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4149090"/>
            <a:ext cx="3457575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48"/>
          <a:stretch>
            <a:fillRect/>
          </a:stretch>
        </p:blipFill>
        <p:spPr>
          <a:xfrm>
            <a:off x="360045" y="1224280"/>
            <a:ext cx="11339830" cy="263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272071"/>
            <a:ext cx="428463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436745"/>
            <a:ext cx="4993005" cy="18002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4149090"/>
            <a:ext cx="3457575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92"/>
          <a:stretch>
            <a:fillRect/>
          </a:stretch>
        </p:blipFill>
        <p:spPr>
          <a:xfrm>
            <a:off x="432435" y="1413155"/>
            <a:ext cx="11339830" cy="2645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8435" y="1581117"/>
            <a:ext cx="371335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436745"/>
            <a:ext cx="4993005" cy="18002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4149090"/>
            <a:ext cx="3457575" cy="258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58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9"/>
          <a:stretch>
            <a:fillRect/>
          </a:stretch>
        </p:blipFill>
        <p:spPr>
          <a:xfrm>
            <a:off x="335280" y="2924810"/>
            <a:ext cx="11339830" cy="27091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05713" y="4115302"/>
            <a:ext cx="514156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2580" y="3970020"/>
            <a:ext cx="128079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2804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2997200"/>
            <a:ext cx="5355590" cy="36341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276830"/>
            <a:ext cx="11340000" cy="181993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22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4273" y="2194391"/>
            <a:ext cx="561763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8430" y="3080809"/>
            <a:ext cx="542720" cy="4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591" y="3995821"/>
            <a:ext cx="1094962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12"/>
          <a:stretch>
            <a:fillRect/>
          </a:stretch>
        </p:blipFill>
        <p:spPr>
          <a:xfrm>
            <a:off x="4583430" y="4509135"/>
            <a:ext cx="1953895" cy="230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145" y="2132965"/>
            <a:ext cx="208280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4197364"/>
            <a:ext cx="1075919" cy="5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91339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4847" y="1643657"/>
            <a:ext cx="276088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43"/>
          <a:stretch>
            <a:fillRect/>
          </a:stretch>
        </p:blipFill>
        <p:spPr>
          <a:xfrm>
            <a:off x="292100" y="1700810"/>
            <a:ext cx="11339830" cy="1672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90442" y="1848577"/>
            <a:ext cx="1028311" cy="4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736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765" y="3093085"/>
            <a:ext cx="20231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935" y="4010025"/>
            <a:ext cx="13354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9965" y="4986020"/>
            <a:ext cx="25933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2406256"/>
            <a:ext cx="2808816" cy="5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309" y="2406256"/>
            <a:ext cx="1066397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3350154"/>
            <a:ext cx="1104483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813" y="4303586"/>
            <a:ext cx="1114005" cy="4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4332" y="5209347"/>
            <a:ext cx="1075919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5188" y="5209347"/>
            <a:ext cx="1628161" cy="5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691870"/>
            <a:ext cx="889748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05315" y="2990215"/>
            <a:ext cx="6019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73402"/>
            <a:ext cx="380856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908685"/>
            <a:ext cx="8691245" cy="55924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624178"/>
            <a:ext cx="437984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149090"/>
            <a:ext cx="2577465" cy="258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