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2871470"/>
            <a:ext cx="87344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296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53785"/>
            <a:ext cx="428463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9"/>
          <a:stretch>
            <a:fillRect/>
          </a:stretch>
        </p:blipFill>
        <p:spPr>
          <a:xfrm>
            <a:off x="360045" y="1224280"/>
            <a:ext cx="1082929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0753" y="2615944"/>
            <a:ext cx="327328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3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98"/>
          <a:stretch>
            <a:fillRect/>
          </a:stretch>
        </p:blipFill>
        <p:spPr>
          <a:xfrm>
            <a:off x="3575685" y="2075180"/>
            <a:ext cx="4124325" cy="41668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795" y="1574800"/>
            <a:ext cx="5130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98"/>
          <a:stretch>
            <a:fillRect/>
          </a:stretch>
        </p:blipFill>
        <p:spPr>
          <a:xfrm>
            <a:off x="4224020" y="3716655"/>
            <a:ext cx="2990850" cy="302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1155065"/>
            <a:ext cx="61849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98"/>
          <a:stretch>
            <a:fillRect/>
          </a:stretch>
        </p:blipFill>
        <p:spPr>
          <a:xfrm>
            <a:off x="7680325" y="2061210"/>
            <a:ext cx="3961765" cy="40030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9"/>
          <a:stretch>
            <a:fillRect/>
          </a:stretch>
        </p:blipFill>
        <p:spPr>
          <a:xfrm>
            <a:off x="911860" y="4796790"/>
            <a:ext cx="8280445" cy="106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5" y="4251960"/>
            <a:ext cx="66675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4090"/>
            <a:ext cx="11340000" cy="37651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451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90"/>
          <a:stretch>
            <a:fillRect/>
          </a:stretch>
        </p:blipFill>
        <p:spPr>
          <a:xfrm>
            <a:off x="7824470" y="765175"/>
            <a:ext cx="2911475" cy="326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6588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90"/>
          <a:stretch>
            <a:fillRect/>
          </a:stretch>
        </p:blipFill>
        <p:spPr>
          <a:xfrm>
            <a:off x="4728210" y="4149090"/>
            <a:ext cx="2249170" cy="252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57895"/>
            <a:ext cx="380856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90"/>
          <a:stretch>
            <a:fillRect/>
          </a:stretch>
        </p:blipFill>
        <p:spPr>
          <a:xfrm>
            <a:off x="8400415" y="2060575"/>
            <a:ext cx="2888615" cy="324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2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96523" y="3903568"/>
            <a:ext cx="1056876" cy="46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43" y="4704577"/>
            <a:ext cx="1114005" cy="4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573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280" y="2072005"/>
            <a:ext cx="76454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9658350" cy="3867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9048115" y="5229225"/>
            <a:ext cx="2962910" cy="14331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4"/>
          <a:stretch>
            <a:fillRect/>
          </a:stretch>
        </p:blipFill>
        <p:spPr>
          <a:xfrm>
            <a:off x="9696450" y="1628775"/>
            <a:ext cx="2252980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955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796790"/>
            <a:ext cx="4011930" cy="19405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4"/>
          <a:stretch>
            <a:fillRect/>
          </a:stretch>
        </p:blipFill>
        <p:spPr>
          <a:xfrm>
            <a:off x="8976360" y="3848735"/>
            <a:ext cx="2442210" cy="29419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610" y="3151505"/>
            <a:ext cx="126238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3261360"/>
            <a:ext cx="14135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0931" y="4290065"/>
            <a:ext cx="1037833" cy="48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755" y="4201160"/>
            <a:ext cx="12014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869180"/>
            <a:ext cx="4011930" cy="194056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4"/>
          <a:stretch>
            <a:fillRect/>
          </a:stretch>
        </p:blipFill>
        <p:spPr>
          <a:xfrm>
            <a:off x="8976360" y="4076700"/>
            <a:ext cx="225298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2365" y="3202305"/>
            <a:ext cx="97675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1405" y="4196080"/>
            <a:ext cx="50025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869180"/>
            <a:ext cx="4011930" cy="194056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4"/>
          <a:stretch>
            <a:fillRect/>
          </a:stretch>
        </p:blipFill>
        <p:spPr>
          <a:xfrm>
            <a:off x="8976360" y="4076700"/>
            <a:ext cx="225298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152140"/>
            <a:ext cx="99244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233444"/>
            <a:ext cx="4551234" cy="4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869180"/>
            <a:ext cx="4011930" cy="194056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4"/>
          <a:stretch>
            <a:fillRect/>
          </a:stretch>
        </p:blipFill>
        <p:spPr>
          <a:xfrm>
            <a:off x="8976360" y="4076700"/>
            <a:ext cx="225298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274546"/>
            <a:ext cx="6312695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295775" y="4869180"/>
            <a:ext cx="4011930" cy="194056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4"/>
          <a:stretch>
            <a:fillRect/>
          </a:stretch>
        </p:blipFill>
        <p:spPr>
          <a:xfrm>
            <a:off x="8976360" y="4076700"/>
            <a:ext cx="225298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1424070"/>
            <a:ext cx="1123526" cy="4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330" y="2946400"/>
            <a:ext cx="32797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9715" y="4518660"/>
            <a:ext cx="18694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1300235"/>
            <a:ext cx="1609118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2129294"/>
            <a:ext cx="1704332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081234"/>
            <a:ext cx="1114005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1855" y="2848610"/>
            <a:ext cx="27184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60" y="3607435"/>
            <a:ext cx="24771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5969" y="4510064"/>
            <a:ext cx="1713853" cy="4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1612" y="5310149"/>
            <a:ext cx="1094962" cy="5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1490760"/>
            <a:ext cx="1133047" cy="4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1462179"/>
            <a:ext cx="1075919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3072269"/>
            <a:ext cx="2770730" cy="5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455" y="3792220"/>
            <a:ext cx="27292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04440"/>
            <a:ext cx="11340000" cy="3932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37"/>
          <a:stretch>
            <a:fillRect/>
          </a:stretch>
        </p:blipFill>
        <p:spPr>
          <a:xfrm>
            <a:off x="7464425" y="895985"/>
            <a:ext cx="3465195" cy="368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580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2129790"/>
            <a:ext cx="70612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37"/>
          <a:stretch>
            <a:fillRect/>
          </a:stretch>
        </p:blipFill>
        <p:spPr>
          <a:xfrm>
            <a:off x="9104630" y="3068955"/>
            <a:ext cx="3054350" cy="324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288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279952"/>
            <a:ext cx="437984" cy="40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37"/>
          <a:stretch>
            <a:fillRect/>
          </a:stretch>
        </p:blipFill>
        <p:spPr>
          <a:xfrm>
            <a:off x="4561205" y="3702050"/>
            <a:ext cx="2774950" cy="295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