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48"/>
  </p:handoutMasterIdLst>
  <p:sldIdLst>
    <p:sldId id="30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7" r:id="rId11"/>
    <p:sldId id="366" r:id="rId12"/>
    <p:sldId id="426" r:id="rId13"/>
    <p:sldId id="364" r:id="rId14"/>
    <p:sldId id="363" r:id="rId15"/>
    <p:sldId id="362" r:id="rId16"/>
    <p:sldId id="360" r:id="rId17"/>
    <p:sldId id="358" r:id="rId18"/>
    <p:sldId id="357" r:id="rId19"/>
    <p:sldId id="356" r:id="rId20"/>
    <p:sldId id="354" r:id="rId21"/>
    <p:sldId id="353" r:id="rId22"/>
    <p:sldId id="352" r:id="rId23"/>
    <p:sldId id="351" r:id="rId24"/>
    <p:sldId id="350" r:id="rId25"/>
    <p:sldId id="348" r:id="rId26"/>
    <p:sldId id="347" r:id="rId27"/>
    <p:sldId id="345" r:id="rId29"/>
    <p:sldId id="344" r:id="rId30"/>
    <p:sldId id="459" r:id="rId31"/>
    <p:sldId id="343" r:id="rId32"/>
    <p:sldId id="342" r:id="rId33"/>
    <p:sldId id="340" r:id="rId34"/>
    <p:sldId id="339" r:id="rId35"/>
    <p:sldId id="338" r:id="rId36"/>
    <p:sldId id="337" r:id="rId37"/>
    <p:sldId id="336" r:id="rId38"/>
    <p:sldId id="335" r:id="rId39"/>
    <p:sldId id="334" r:id="rId40"/>
    <p:sldId id="333" r:id="rId41"/>
    <p:sldId id="332" r:id="rId42"/>
    <p:sldId id="331" r:id="rId43"/>
    <p:sldId id="329" r:id="rId44"/>
    <p:sldId id="328" r:id="rId45"/>
    <p:sldId id="327" r:id="rId46"/>
    <p:sldId id="326" r:id="rId47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2470" y="2571750"/>
            <a:ext cx="5686425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8"/>
          <a:stretch>
            <a:fillRect/>
          </a:stretch>
        </p:blipFill>
        <p:spPr>
          <a:xfrm>
            <a:off x="360045" y="1557020"/>
            <a:ext cx="11339830" cy="3888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25"/>
          <a:stretch>
            <a:fillRect/>
          </a:stretch>
        </p:blipFill>
        <p:spPr>
          <a:xfrm>
            <a:off x="426085" y="1268450"/>
            <a:ext cx="11339830" cy="1870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25"/>
          <a:stretch>
            <a:fillRect/>
          </a:stretch>
        </p:blipFill>
        <p:spPr>
          <a:xfrm>
            <a:off x="4511675" y="3138805"/>
            <a:ext cx="3097530" cy="337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0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86309"/>
            <a:ext cx="342770" cy="3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25"/>
          <a:stretch>
            <a:fillRect/>
          </a:stretch>
        </p:blipFill>
        <p:spPr>
          <a:xfrm>
            <a:off x="4368165" y="3933190"/>
            <a:ext cx="2567940" cy="2795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3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405506"/>
            <a:ext cx="380856" cy="39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25"/>
          <a:stretch>
            <a:fillRect/>
          </a:stretch>
        </p:blipFill>
        <p:spPr>
          <a:xfrm>
            <a:off x="4368165" y="3933190"/>
            <a:ext cx="2567940" cy="2795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5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166620"/>
            <a:ext cx="7506335" cy="39839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9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99"/>
          <a:stretch>
            <a:fillRect/>
          </a:stretch>
        </p:blipFill>
        <p:spPr>
          <a:xfrm>
            <a:off x="4152265" y="2996565"/>
            <a:ext cx="4309745" cy="375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3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9540" y="2231390"/>
            <a:ext cx="59309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99"/>
          <a:stretch>
            <a:fillRect/>
          </a:stretch>
        </p:blipFill>
        <p:spPr>
          <a:xfrm>
            <a:off x="7536180" y="2924810"/>
            <a:ext cx="4309745" cy="375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6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386464"/>
            <a:ext cx="371335" cy="40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99"/>
          <a:stretch>
            <a:fillRect/>
          </a:stretch>
        </p:blipFill>
        <p:spPr>
          <a:xfrm>
            <a:off x="4152265" y="3644900"/>
            <a:ext cx="3403600" cy="2964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6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82"/>
          <a:stretch>
            <a:fillRect/>
          </a:stretch>
        </p:blipFill>
        <p:spPr>
          <a:xfrm>
            <a:off x="3215640" y="3284855"/>
            <a:ext cx="5472430" cy="33350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9845" y="1174115"/>
            <a:ext cx="77343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82"/>
          <a:stretch>
            <a:fillRect/>
          </a:stretch>
        </p:blipFill>
        <p:spPr>
          <a:xfrm>
            <a:off x="8328660" y="2564765"/>
            <a:ext cx="3789045" cy="2309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5"/>
          <a:stretch>
            <a:fillRect/>
          </a:stretch>
        </p:blipFill>
        <p:spPr>
          <a:xfrm>
            <a:off x="2352040" y="1052830"/>
            <a:ext cx="8857025" cy="5434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5085080"/>
            <a:ext cx="240665" cy="135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454328"/>
            <a:ext cx="371335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82"/>
          <a:stretch>
            <a:fillRect/>
          </a:stretch>
        </p:blipFill>
        <p:spPr>
          <a:xfrm>
            <a:off x="8328660" y="4149090"/>
            <a:ext cx="3789045" cy="2309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5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90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192385" cy="3321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764915"/>
            <a:ext cx="409765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9855" y="1462405"/>
            <a:ext cx="63246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97"/>
          <a:stretch>
            <a:fillRect/>
          </a:stretch>
        </p:blipFill>
        <p:spPr>
          <a:xfrm>
            <a:off x="3935730" y="4100195"/>
            <a:ext cx="2808605" cy="264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684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16150"/>
            <a:ext cx="11340000" cy="4729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7842" y="2354783"/>
            <a:ext cx="428463" cy="3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97"/>
          <a:stretch>
            <a:fillRect/>
          </a:stretch>
        </p:blipFill>
        <p:spPr>
          <a:xfrm>
            <a:off x="8891270" y="3500755"/>
            <a:ext cx="2808605" cy="264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5587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338365"/>
            <a:ext cx="428463" cy="3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97"/>
          <a:stretch>
            <a:fillRect/>
          </a:stretch>
        </p:blipFill>
        <p:spPr>
          <a:xfrm>
            <a:off x="8976360" y="3429000"/>
            <a:ext cx="2808605" cy="264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82"/>
          <a:stretch>
            <a:fillRect/>
          </a:stretch>
        </p:blipFill>
        <p:spPr>
          <a:xfrm>
            <a:off x="638175" y="1700530"/>
            <a:ext cx="10916285" cy="37448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41"/>
          <a:stretch>
            <a:fillRect/>
          </a:stretch>
        </p:blipFill>
        <p:spPr>
          <a:xfrm>
            <a:off x="657860" y="1413155"/>
            <a:ext cx="10916285" cy="2051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81"/>
          <a:stretch>
            <a:fillRect/>
          </a:stretch>
        </p:blipFill>
        <p:spPr>
          <a:xfrm>
            <a:off x="657860" y="3464560"/>
            <a:ext cx="10946765" cy="27539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96"/>
          <a:stretch>
            <a:fillRect/>
          </a:stretch>
        </p:blipFill>
        <p:spPr>
          <a:xfrm>
            <a:off x="911225" y="1628775"/>
            <a:ext cx="10623550" cy="46761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692505"/>
            <a:ext cx="102247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71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945" y="3789045"/>
            <a:ext cx="5198110" cy="271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79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5885" y="1424940"/>
            <a:ext cx="60325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2493010"/>
            <a:ext cx="6325235" cy="330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4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45"/>
          <a:stretch>
            <a:fillRect/>
          </a:stretch>
        </p:blipFill>
        <p:spPr>
          <a:xfrm>
            <a:off x="8328660" y="3644900"/>
            <a:ext cx="3240405" cy="206184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3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567458"/>
            <a:ext cx="371335" cy="40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68"/>
          <a:stretch>
            <a:fillRect/>
          </a:stretch>
        </p:blipFill>
        <p:spPr>
          <a:xfrm>
            <a:off x="9264650" y="4076700"/>
            <a:ext cx="2880360" cy="185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764260"/>
            <a:ext cx="887123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509681"/>
            <a:ext cx="380856" cy="39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7" t="28227" r="15576"/>
          <a:stretch>
            <a:fillRect/>
          </a:stretch>
        </p:blipFill>
        <p:spPr>
          <a:xfrm>
            <a:off x="3575685" y="4061460"/>
            <a:ext cx="3902710" cy="253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500987"/>
            <a:ext cx="371335" cy="40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7" t="28227" r="15576"/>
          <a:stretch>
            <a:fillRect/>
          </a:stretch>
        </p:blipFill>
        <p:spPr>
          <a:xfrm>
            <a:off x="3575685" y="4061460"/>
            <a:ext cx="3902710" cy="253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312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4121121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495"/>
            <a:ext cx="11340000" cy="41377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1199515" y="1844675"/>
            <a:ext cx="10945540" cy="4020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240665" cy="135826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29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435" y="2924810"/>
            <a:ext cx="6484620" cy="355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095" y="1381760"/>
            <a:ext cx="52578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2564765"/>
            <a:ext cx="4079875" cy="223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8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433287"/>
            <a:ext cx="342770" cy="39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850" y="3500755"/>
            <a:ext cx="4079875" cy="223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4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0650" y="3264535"/>
            <a:ext cx="5346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14"/>
          <a:stretch>
            <a:fillRect/>
          </a:stretch>
        </p:blipFill>
        <p:spPr>
          <a:xfrm>
            <a:off x="3432175" y="3644900"/>
            <a:ext cx="5721985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916150"/>
            <a:ext cx="11340000" cy="35790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14"/>
          <a:stretch>
            <a:fillRect/>
          </a:stretch>
        </p:blipFill>
        <p:spPr>
          <a:xfrm>
            <a:off x="7104380" y="2492375"/>
            <a:ext cx="4450715" cy="22174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1628775"/>
            <a:ext cx="10829925" cy="4963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135" y="4580890"/>
            <a:ext cx="240665" cy="13582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092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1199515" y="1224280"/>
            <a:ext cx="10008915" cy="5372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04720"/>
            <a:ext cx="240665" cy="13582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2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4004945"/>
            <a:ext cx="473202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853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