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70" r:id="rId4"/>
    <p:sldId id="367" r:id="rId5"/>
    <p:sldId id="366" r:id="rId6"/>
    <p:sldId id="365" r:id="rId7"/>
    <p:sldId id="363" r:id="rId8"/>
    <p:sldId id="361" r:id="rId9"/>
    <p:sldId id="360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50" r:id="rId20"/>
    <p:sldId id="348" r:id="rId21"/>
    <p:sldId id="347" r:id="rId22"/>
    <p:sldId id="346" r:id="rId23"/>
    <p:sldId id="344" r:id="rId24"/>
    <p:sldId id="343" r:id="rId25"/>
    <p:sldId id="342" r:id="rId26"/>
    <p:sldId id="341" r:id="rId27"/>
    <p:sldId id="338" r:id="rId28"/>
    <p:sldId id="337" r:id="rId29"/>
    <p:sldId id="336" r:id="rId30"/>
    <p:sldId id="335" r:id="rId31"/>
    <p:sldId id="334" r:id="rId32"/>
    <p:sldId id="416" r:id="rId33"/>
    <p:sldId id="333" r:id="rId34"/>
    <p:sldId id="332" r:id="rId35"/>
    <p:sldId id="331" r:id="rId36"/>
    <p:sldId id="330" r:id="rId37"/>
    <p:sldId id="329" r:id="rId38"/>
    <p:sldId id="328" r:id="rId39"/>
    <p:sldId id="417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909570"/>
            <a:ext cx="73533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340000" cy="57430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14647"/>
            <a:ext cx="314205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2" t="25082" r="9828"/>
          <a:stretch>
            <a:fillRect/>
          </a:stretch>
        </p:blipFill>
        <p:spPr>
          <a:xfrm>
            <a:off x="2806065" y="3500755"/>
            <a:ext cx="6436360" cy="300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72395"/>
            <a:ext cx="295162" cy="31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2" t="25082" r="9828"/>
          <a:stretch>
            <a:fillRect/>
          </a:stretch>
        </p:blipFill>
        <p:spPr>
          <a:xfrm>
            <a:off x="2806065" y="3500755"/>
            <a:ext cx="6436360" cy="300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92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30325"/>
            <a:ext cx="11340000" cy="4342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4875" y="1268411"/>
            <a:ext cx="352291" cy="31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" t="20279" r="24017"/>
          <a:stretch>
            <a:fillRect/>
          </a:stretch>
        </p:blipFill>
        <p:spPr>
          <a:xfrm>
            <a:off x="3935730" y="5300980"/>
            <a:ext cx="368554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52989"/>
            <a:ext cx="314205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" t="20279" r="24017"/>
          <a:stretch>
            <a:fillRect/>
          </a:stretch>
        </p:blipFill>
        <p:spPr>
          <a:xfrm>
            <a:off x="8183880" y="4652645"/>
            <a:ext cx="368554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8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0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072695"/>
            <a:ext cx="352291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0" r="6238"/>
          <a:stretch>
            <a:fillRect/>
          </a:stretch>
        </p:blipFill>
        <p:spPr>
          <a:xfrm>
            <a:off x="2927350" y="4220845"/>
            <a:ext cx="5721350" cy="23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386578"/>
            <a:ext cx="285642" cy="30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0" r="6238"/>
          <a:stretch>
            <a:fillRect/>
          </a:stretch>
        </p:blipFill>
        <p:spPr>
          <a:xfrm>
            <a:off x="6311900" y="1988820"/>
            <a:ext cx="5721350" cy="2350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983615" y="3356610"/>
            <a:ext cx="9793015" cy="135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57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265" y="3244215"/>
            <a:ext cx="6184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7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50745"/>
            <a:ext cx="11340000" cy="4613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0710" y="5134610"/>
            <a:ext cx="4800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6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548239"/>
            <a:ext cx="304685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5" t="27999"/>
          <a:stretch>
            <a:fillRect/>
          </a:stretch>
        </p:blipFill>
        <p:spPr>
          <a:xfrm>
            <a:off x="4142740" y="2852420"/>
            <a:ext cx="3906520" cy="375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50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2780665"/>
            <a:ext cx="8862060" cy="37598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395780"/>
            <a:ext cx="1285390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760" y="2817744"/>
            <a:ext cx="457027" cy="41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7"/>
          <a:stretch>
            <a:fillRect/>
          </a:stretch>
        </p:blipFill>
        <p:spPr>
          <a:xfrm>
            <a:off x="3143250" y="3449955"/>
            <a:ext cx="5537200" cy="328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1367305"/>
            <a:ext cx="2418439" cy="38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112492"/>
            <a:ext cx="457027" cy="32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891" y="2083831"/>
            <a:ext cx="5408161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7"/>
          <a:stretch>
            <a:fillRect/>
          </a:stretch>
        </p:blipFill>
        <p:spPr>
          <a:xfrm>
            <a:off x="3143250" y="3449955"/>
            <a:ext cx="5537200" cy="328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777247"/>
            <a:ext cx="1723375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146" y="2796305"/>
            <a:ext cx="837884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530048"/>
            <a:ext cx="342770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9974" y="4225674"/>
            <a:ext cx="1209219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7"/>
          <a:stretch>
            <a:fillRect/>
          </a:stretch>
        </p:blipFill>
        <p:spPr>
          <a:xfrm>
            <a:off x="6240145" y="3992245"/>
            <a:ext cx="4829810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61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2"/>
          <a:stretch>
            <a:fillRect/>
          </a:stretch>
        </p:blipFill>
        <p:spPr>
          <a:xfrm>
            <a:off x="965835" y="3429000"/>
            <a:ext cx="10734040" cy="19500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90"/>
          <a:stretch>
            <a:fillRect/>
          </a:stretch>
        </p:blipFill>
        <p:spPr>
          <a:xfrm>
            <a:off x="5076825" y="4725035"/>
            <a:ext cx="3386455" cy="20104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0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481673"/>
            <a:ext cx="1713853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2903648"/>
            <a:ext cx="1237783" cy="39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90"/>
          <a:stretch>
            <a:fillRect/>
          </a:stretch>
        </p:blipFill>
        <p:spPr>
          <a:xfrm>
            <a:off x="3227070" y="3429000"/>
            <a:ext cx="544004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1347920"/>
            <a:ext cx="342770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2034252"/>
            <a:ext cx="790277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2024719"/>
            <a:ext cx="1313954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90"/>
          <a:stretch>
            <a:fillRect/>
          </a:stretch>
        </p:blipFill>
        <p:spPr>
          <a:xfrm>
            <a:off x="3227070" y="3429000"/>
            <a:ext cx="544004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2757981"/>
            <a:ext cx="5322468" cy="4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463041"/>
            <a:ext cx="1713853" cy="4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90"/>
          <a:stretch>
            <a:fillRect/>
          </a:stretch>
        </p:blipFill>
        <p:spPr>
          <a:xfrm>
            <a:off x="5375910" y="3429000"/>
            <a:ext cx="544004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1338327"/>
            <a:ext cx="1294911" cy="3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3453385"/>
            <a:ext cx="1694811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90"/>
          <a:stretch>
            <a:fillRect/>
          </a:stretch>
        </p:blipFill>
        <p:spPr>
          <a:xfrm>
            <a:off x="6240145" y="3429000"/>
            <a:ext cx="544004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660" y="1271270"/>
            <a:ext cx="5245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5" b="33015"/>
          <a:stretch>
            <a:fillRect/>
          </a:stretch>
        </p:blipFill>
        <p:spPr>
          <a:xfrm>
            <a:off x="1775460" y="4796790"/>
            <a:ext cx="8721090" cy="184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68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18"/>
          <a:stretch>
            <a:fillRect/>
          </a:stretch>
        </p:blipFill>
        <p:spPr>
          <a:xfrm>
            <a:off x="360045" y="1224280"/>
            <a:ext cx="11339830" cy="134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072000"/>
            <a:ext cx="818841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2052944"/>
            <a:ext cx="2599345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1" t="19412" r="11098"/>
          <a:stretch>
            <a:fillRect/>
          </a:stretch>
        </p:blipFill>
        <p:spPr>
          <a:xfrm>
            <a:off x="1991360" y="2996565"/>
            <a:ext cx="8496935" cy="328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93"/>
          <a:stretch>
            <a:fillRect/>
          </a:stretch>
        </p:blipFill>
        <p:spPr>
          <a:xfrm>
            <a:off x="407035" y="1269010"/>
            <a:ext cx="11339830" cy="2779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59505" y="1982470"/>
            <a:ext cx="771715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689" y="2800392"/>
            <a:ext cx="3637178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1355" y="3448685"/>
            <a:ext cx="57600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1" t="19412" r="11098"/>
          <a:stretch>
            <a:fillRect/>
          </a:stretch>
        </p:blipFill>
        <p:spPr>
          <a:xfrm>
            <a:off x="2567305" y="4004945"/>
            <a:ext cx="7244080" cy="280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48420" y="3429000"/>
            <a:ext cx="21297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4202181"/>
            <a:ext cx="399899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1" t="19412" r="11098" b="4016"/>
          <a:stretch>
            <a:fillRect/>
          </a:stretch>
        </p:blipFill>
        <p:spPr>
          <a:xfrm>
            <a:off x="4079875" y="4004945"/>
            <a:ext cx="724408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367050"/>
            <a:ext cx="2694559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1" t="19412" r="11098"/>
          <a:stretch>
            <a:fillRect/>
          </a:stretch>
        </p:blipFill>
        <p:spPr>
          <a:xfrm>
            <a:off x="1978660" y="3429000"/>
            <a:ext cx="8102600" cy="313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04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140164"/>
            <a:ext cx="1809068" cy="4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2836831"/>
            <a:ext cx="1247304" cy="4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15701" r="13226"/>
          <a:stretch>
            <a:fillRect/>
          </a:stretch>
        </p:blipFill>
        <p:spPr>
          <a:xfrm>
            <a:off x="3114675" y="3429000"/>
            <a:ext cx="6178550" cy="317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9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1376644"/>
            <a:ext cx="304685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15701" r="13226"/>
          <a:stretch>
            <a:fillRect/>
          </a:stretch>
        </p:blipFill>
        <p:spPr>
          <a:xfrm>
            <a:off x="6997700" y="1916430"/>
            <a:ext cx="4895850" cy="251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84"/>
          <a:stretch>
            <a:fillRect/>
          </a:stretch>
        </p:blipFill>
        <p:spPr>
          <a:xfrm>
            <a:off x="360045" y="1224280"/>
            <a:ext cx="11339830" cy="141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1309808"/>
            <a:ext cx="1332997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2015347"/>
            <a:ext cx="3180151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15701" r="13226"/>
          <a:stretch>
            <a:fillRect/>
          </a:stretch>
        </p:blipFill>
        <p:spPr>
          <a:xfrm>
            <a:off x="2567305" y="2780665"/>
            <a:ext cx="6224905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58"/>
          <a:stretch>
            <a:fillRect/>
          </a:stretch>
        </p:blipFill>
        <p:spPr>
          <a:xfrm>
            <a:off x="335280" y="1196620"/>
            <a:ext cx="11339830" cy="27397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06066" y="1361994"/>
            <a:ext cx="828362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4932" y="2057999"/>
            <a:ext cx="2599345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1632" y="2744468"/>
            <a:ext cx="9388110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255" y="3373755"/>
            <a:ext cx="66554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15701" r="13226"/>
          <a:stretch>
            <a:fillRect/>
          </a:stretch>
        </p:blipFill>
        <p:spPr>
          <a:xfrm>
            <a:off x="3503295" y="4220845"/>
            <a:ext cx="467106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64260"/>
            <a:ext cx="107430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6509" y="2208690"/>
            <a:ext cx="288646" cy="29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0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2835568"/>
            <a:ext cx="7483828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531690"/>
            <a:ext cx="780755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15701" r="13226"/>
          <a:stretch>
            <a:fillRect/>
          </a:stretch>
        </p:blipFill>
        <p:spPr>
          <a:xfrm>
            <a:off x="3503295" y="4220845"/>
            <a:ext cx="467106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7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72005"/>
            <a:ext cx="9902190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0" t="15701" r="13226"/>
          <a:stretch>
            <a:fillRect/>
          </a:stretch>
        </p:blipFill>
        <p:spPr>
          <a:xfrm>
            <a:off x="2705100" y="3500755"/>
            <a:ext cx="6267450" cy="322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285" y="2117090"/>
            <a:ext cx="4572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/>
          <a:stretch>
            <a:fillRect/>
          </a:stretch>
        </p:blipFill>
        <p:spPr>
          <a:xfrm>
            <a:off x="911225" y="4879340"/>
            <a:ext cx="9648870" cy="687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36" t="13495" b="7960"/>
          <a:stretch>
            <a:fillRect/>
          </a:stretch>
        </p:blipFill>
        <p:spPr>
          <a:xfrm>
            <a:off x="9370695" y="2996565"/>
            <a:ext cx="2668270" cy="303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1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0"/>
          <a:stretch>
            <a:fillRect/>
          </a:stretch>
        </p:blipFill>
        <p:spPr>
          <a:xfrm>
            <a:off x="3856355" y="3226435"/>
            <a:ext cx="5046345" cy="35026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81559"/>
            <a:ext cx="295162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0"/>
          <a:stretch>
            <a:fillRect/>
          </a:stretch>
        </p:blipFill>
        <p:spPr>
          <a:xfrm>
            <a:off x="3856355" y="3500755"/>
            <a:ext cx="4471670" cy="310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804934"/>
            <a:ext cx="285642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0"/>
          <a:stretch>
            <a:fillRect/>
          </a:stretch>
        </p:blipFill>
        <p:spPr>
          <a:xfrm>
            <a:off x="4727575" y="4725035"/>
            <a:ext cx="2863215" cy="198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367102"/>
            <a:ext cx="352291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0"/>
          <a:stretch>
            <a:fillRect/>
          </a:stretch>
        </p:blipFill>
        <p:spPr>
          <a:xfrm>
            <a:off x="8472170" y="2204720"/>
            <a:ext cx="3461385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2025-01-20T11:03:37Z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