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2" r:id="rId21"/>
    <p:sldId id="330" r:id="rId22"/>
    <p:sldId id="329" r:id="rId23"/>
    <p:sldId id="327" r:id="rId24"/>
    <p:sldId id="326" r:id="rId25"/>
    <p:sldId id="380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0620" y="2800350"/>
            <a:ext cx="481012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2380" y="1454150"/>
            <a:ext cx="848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216400"/>
            <a:ext cx="4306570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6"/>
          <a:stretch>
            <a:fillRect/>
          </a:stretch>
        </p:blipFill>
        <p:spPr>
          <a:xfrm>
            <a:off x="360045" y="989965"/>
            <a:ext cx="10788650" cy="575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4080" y="3227070"/>
            <a:ext cx="6286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95547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9775" y="1698625"/>
            <a:ext cx="64389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6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915" y="2480945"/>
            <a:ext cx="70739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911225" y="4149090"/>
            <a:ext cx="972126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07035" y="981075"/>
            <a:ext cx="1092581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6635" y="1162050"/>
            <a:ext cx="7061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830" y="2680970"/>
            <a:ext cx="5435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2352675"/>
            <a:ext cx="77216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35568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008100"/>
            <a:ext cx="11340000" cy="37947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5"/>
          <a:stretch>
            <a:fillRect/>
          </a:stretch>
        </p:blipFill>
        <p:spPr>
          <a:xfrm>
            <a:off x="4367530" y="3645535"/>
            <a:ext cx="3143250" cy="309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45" y="530225"/>
            <a:ext cx="10683875" cy="2798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0" y="1628775"/>
            <a:ext cx="6159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" b="4037"/>
          <a:stretch>
            <a:fillRect/>
          </a:stretch>
        </p:blipFill>
        <p:spPr>
          <a:xfrm>
            <a:off x="1991360" y="3284855"/>
            <a:ext cx="9865360" cy="3456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5"/>
          <a:stretch>
            <a:fillRect/>
          </a:stretch>
        </p:blipFill>
        <p:spPr>
          <a:xfrm>
            <a:off x="9912350" y="2348865"/>
            <a:ext cx="193230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"/>
          <a:stretch>
            <a:fillRect/>
          </a:stretch>
        </p:blipFill>
        <p:spPr>
          <a:xfrm>
            <a:off x="407035" y="1088390"/>
            <a:ext cx="11339830" cy="57254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20900" y="4969510"/>
            <a:ext cx="13658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1435" y="4916805"/>
            <a:ext cx="154178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4060" y="4881245"/>
            <a:ext cx="172339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44315" y="5988685"/>
            <a:ext cx="127952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360045" y="981075"/>
            <a:ext cx="10424160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7505" y="2069465"/>
            <a:ext cx="96393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5"/>
          <a:stretch>
            <a:fillRect/>
          </a:stretch>
        </p:blipFill>
        <p:spPr>
          <a:xfrm>
            <a:off x="9192260" y="3500755"/>
            <a:ext cx="270256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0854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3068955"/>
            <a:ext cx="7849870" cy="3714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2348865"/>
            <a:ext cx="247904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790" y="2421255"/>
            <a:ext cx="188150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760" y="3705181"/>
            <a:ext cx="1018790" cy="44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284855"/>
            <a:ext cx="6624320" cy="313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96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5135" y="1396365"/>
            <a:ext cx="4965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586" y="2605705"/>
            <a:ext cx="476070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4149090"/>
            <a:ext cx="5568950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77"/>
          <a:stretch>
            <a:fillRect/>
          </a:stretch>
        </p:blipFill>
        <p:spPr>
          <a:xfrm>
            <a:off x="360045" y="981355"/>
            <a:ext cx="11339830" cy="2180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58790" y="1302954"/>
            <a:ext cx="1075919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3904" y="1283896"/>
            <a:ext cx="447506" cy="4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3068955"/>
            <a:ext cx="5568950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35280" y="1124585"/>
            <a:ext cx="1024636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7560" y="3028315"/>
            <a:ext cx="440055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1495" y="4077335"/>
            <a:ext cx="66795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945" y="5032375"/>
            <a:ext cx="873950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9307" y="6200727"/>
            <a:ext cx="438767" cy="44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87"/>
          <a:stretch>
            <a:fillRect/>
          </a:stretch>
        </p:blipFill>
        <p:spPr>
          <a:xfrm>
            <a:off x="8307705" y="1988820"/>
            <a:ext cx="3620135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1501360"/>
            <a:ext cx="2856423" cy="51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2524726"/>
            <a:ext cx="1628161" cy="48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2471784"/>
            <a:ext cx="1656725" cy="4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2350" y="3284855"/>
            <a:ext cx="144589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3627" y="4472049"/>
            <a:ext cx="2228010" cy="4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1530" y="4321175"/>
            <a:ext cx="11125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549765"/>
            <a:ext cx="437984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474940"/>
            <a:ext cx="1675768" cy="51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498" y="3474940"/>
            <a:ext cx="1599597" cy="51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15" y="836650"/>
            <a:ext cx="110767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5099" y="2122021"/>
            <a:ext cx="1646173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7938" y="3081392"/>
            <a:ext cx="1060247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0365" y="6015392"/>
            <a:ext cx="1041646" cy="47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76885"/>
            <a:ext cx="8790305" cy="61537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9870" y="2853055"/>
            <a:ext cx="6038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55065"/>
            <a:ext cx="11340000" cy="21794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2997200"/>
            <a:ext cx="6539230" cy="37801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1430" y="1372235"/>
            <a:ext cx="80137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216400"/>
            <a:ext cx="4306570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2025-01-20T06:08:32Z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