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7" r:id="rId15"/>
    <p:sldId id="336" r:id="rId16"/>
    <p:sldId id="335" r:id="rId17"/>
    <p:sldId id="379" r:id="rId18"/>
    <p:sldId id="333" r:id="rId19"/>
    <p:sldId id="332" r:id="rId20"/>
    <p:sldId id="330" r:id="rId21"/>
    <p:sldId id="374" r:id="rId22"/>
    <p:sldId id="380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1429385"/>
            <a:ext cx="863917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320" y="3732530"/>
            <a:ext cx="5038725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0" y="4940935"/>
            <a:ext cx="11160000" cy="5212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040" y="1346835"/>
            <a:ext cx="6477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94"/>
          <a:stretch>
            <a:fillRect/>
          </a:stretch>
        </p:blipFill>
        <p:spPr>
          <a:xfrm>
            <a:off x="4944110" y="3860800"/>
            <a:ext cx="2545715" cy="293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090" y="2390775"/>
            <a:ext cx="61849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94"/>
          <a:stretch>
            <a:fillRect/>
          </a:stretch>
        </p:blipFill>
        <p:spPr>
          <a:xfrm>
            <a:off x="4944110" y="3860800"/>
            <a:ext cx="2545715" cy="293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43302"/>
            <a:ext cx="342770" cy="40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94"/>
          <a:stretch>
            <a:fillRect/>
          </a:stretch>
        </p:blipFill>
        <p:spPr>
          <a:xfrm>
            <a:off x="8760460" y="2276475"/>
            <a:ext cx="2545715" cy="293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1127760" y="908685"/>
            <a:ext cx="10959465" cy="5741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9160" y="2155190"/>
            <a:ext cx="45847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7"/>
          <a:stretch>
            <a:fillRect/>
          </a:stretch>
        </p:blipFill>
        <p:spPr>
          <a:xfrm>
            <a:off x="623570" y="980440"/>
            <a:ext cx="10694035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2060575"/>
            <a:ext cx="71374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268730"/>
            <a:ext cx="11049635" cy="538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7"/>
          <a:stretch>
            <a:fillRect/>
          </a:stretch>
        </p:blipFill>
        <p:spPr>
          <a:xfrm>
            <a:off x="4079875" y="664845"/>
            <a:ext cx="4608830" cy="590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519644"/>
            <a:ext cx="380856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7"/>
          <a:stretch>
            <a:fillRect/>
          </a:stretch>
        </p:blipFill>
        <p:spPr>
          <a:xfrm>
            <a:off x="9264650" y="3140710"/>
            <a:ext cx="2428240" cy="3110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7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71345"/>
            <a:ext cx="361812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4"/>
          <a:stretch>
            <a:fillRect/>
          </a:stretch>
        </p:blipFill>
        <p:spPr>
          <a:xfrm>
            <a:off x="911860" y="2880995"/>
            <a:ext cx="9360580" cy="38207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7"/>
          <a:stretch>
            <a:fillRect/>
          </a:stretch>
        </p:blipFill>
        <p:spPr>
          <a:xfrm>
            <a:off x="9624695" y="3789045"/>
            <a:ext cx="2267585" cy="290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77"/>
          <a:stretch>
            <a:fillRect/>
          </a:stretch>
        </p:blipFill>
        <p:spPr>
          <a:xfrm>
            <a:off x="360045" y="1224280"/>
            <a:ext cx="11339830" cy="4653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7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9695" y="4813935"/>
            <a:ext cx="146939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4559" y="4943442"/>
            <a:ext cx="1114005" cy="49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99"/>
          <a:stretch>
            <a:fillRect/>
          </a:stretch>
        </p:blipFill>
        <p:spPr>
          <a:xfrm>
            <a:off x="2783840" y="764540"/>
            <a:ext cx="6817360" cy="59709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7895" y="3140710"/>
            <a:ext cx="155067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0190" y="3208020"/>
            <a:ext cx="14268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5730" y="4220845"/>
            <a:ext cx="322707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48967" y="5216549"/>
            <a:ext cx="1599596" cy="5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99"/>
          <a:stretch>
            <a:fillRect/>
          </a:stretch>
        </p:blipFill>
        <p:spPr>
          <a:xfrm>
            <a:off x="9336405" y="4824730"/>
            <a:ext cx="2215515" cy="19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2367828"/>
            <a:ext cx="1104483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5088" y="2348765"/>
            <a:ext cx="1075919" cy="47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748" y="4236082"/>
            <a:ext cx="2199445" cy="47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99"/>
          <a:stretch>
            <a:fillRect/>
          </a:stretch>
        </p:blipFill>
        <p:spPr>
          <a:xfrm>
            <a:off x="8688705" y="3932555"/>
            <a:ext cx="2944495" cy="257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94315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3655" y="4469765"/>
            <a:ext cx="198310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1370" y="5201285"/>
            <a:ext cx="127508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5088" y="2539342"/>
            <a:ext cx="3903778" cy="5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3492488"/>
            <a:ext cx="1913803" cy="5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99"/>
          <a:stretch>
            <a:fillRect/>
          </a:stretch>
        </p:blipFill>
        <p:spPr>
          <a:xfrm>
            <a:off x="7248525" y="3284855"/>
            <a:ext cx="3662680" cy="320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60" y="1484630"/>
            <a:ext cx="27647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848" y="2415812"/>
            <a:ext cx="542720" cy="50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2310" y="2233295"/>
            <a:ext cx="205740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91170" y="2348865"/>
            <a:ext cx="19958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2454139"/>
            <a:ext cx="2294659" cy="4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989" y="3398200"/>
            <a:ext cx="2132795" cy="4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0226" y="3407736"/>
            <a:ext cx="2218488" cy="48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6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330" y="2132965"/>
            <a:ext cx="276733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3148" y="3282471"/>
            <a:ext cx="428463" cy="47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0050" y="4283117"/>
            <a:ext cx="457027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6322" y="5169403"/>
            <a:ext cx="514156" cy="5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>
            <a:fillRect/>
          </a:stretch>
        </p:blipFill>
        <p:spPr>
          <a:xfrm>
            <a:off x="1559560" y="764540"/>
            <a:ext cx="9721850" cy="56229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28250" y="4221480"/>
            <a:ext cx="65786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141065"/>
            <a:ext cx="11340000" cy="27401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46"/>
          <a:stretch>
            <a:fillRect/>
          </a:stretch>
        </p:blipFill>
        <p:spPr>
          <a:xfrm>
            <a:off x="479425" y="1412875"/>
            <a:ext cx="11038205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075" y="908405"/>
            <a:ext cx="97639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2655" y="2734945"/>
            <a:ext cx="56896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35" y="1008100"/>
            <a:ext cx="11340000" cy="3150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94"/>
          <a:stretch>
            <a:fillRect/>
          </a:stretch>
        </p:blipFill>
        <p:spPr>
          <a:xfrm>
            <a:off x="4799965" y="3133090"/>
            <a:ext cx="3004185" cy="34645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2025-01-20T09:50:38Z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