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4" r:id="rId4"/>
    <p:sldId id="384" r:id="rId5"/>
    <p:sldId id="352" r:id="rId6"/>
    <p:sldId id="351" r:id="rId7"/>
    <p:sldId id="350" r:id="rId8"/>
    <p:sldId id="348" r:id="rId9"/>
    <p:sldId id="385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3" r:id="rId22"/>
    <p:sldId id="331" r:id="rId23"/>
    <p:sldId id="330" r:id="rId24"/>
    <p:sldId id="329" r:id="rId25"/>
    <p:sldId id="327" r:id="rId26"/>
    <p:sldId id="386" r:id="rId27"/>
    <p:sldId id="326" r:id="rId28"/>
    <p:sldId id="38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3004820"/>
            <a:ext cx="58102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96340"/>
            <a:ext cx="10347325" cy="5330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2132965"/>
            <a:ext cx="58547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49"/>
          <a:stretch>
            <a:fillRect/>
          </a:stretch>
        </p:blipFill>
        <p:spPr>
          <a:xfrm>
            <a:off x="10128885" y="3573145"/>
            <a:ext cx="1989455" cy="174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7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204720"/>
            <a:ext cx="7292340" cy="43040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19388"/>
            <a:ext cx="380856" cy="3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42"/>
          <a:stretch>
            <a:fillRect/>
          </a:stretch>
        </p:blipFill>
        <p:spPr>
          <a:xfrm>
            <a:off x="7320280" y="2852420"/>
            <a:ext cx="3685540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9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530017"/>
            <a:ext cx="361813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42"/>
          <a:stretch>
            <a:fillRect/>
          </a:stretch>
        </p:blipFill>
        <p:spPr>
          <a:xfrm>
            <a:off x="4079875" y="4076700"/>
            <a:ext cx="3685540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4090"/>
            <a:ext cx="11340000" cy="2998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42"/>
          <a:stretch>
            <a:fillRect/>
          </a:stretch>
        </p:blipFill>
        <p:spPr>
          <a:xfrm>
            <a:off x="7392035" y="3068955"/>
            <a:ext cx="3685540" cy="2654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728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47711"/>
            <a:ext cx="380856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42"/>
          <a:stretch>
            <a:fillRect/>
          </a:stretch>
        </p:blipFill>
        <p:spPr>
          <a:xfrm>
            <a:off x="4493895" y="4653280"/>
            <a:ext cx="300228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87"/>
          <a:stretch>
            <a:fillRect/>
          </a:stretch>
        </p:blipFill>
        <p:spPr>
          <a:xfrm>
            <a:off x="4584065" y="3213100"/>
            <a:ext cx="3240405" cy="35712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03279"/>
            <a:ext cx="380856" cy="39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87"/>
          <a:stretch>
            <a:fillRect/>
          </a:stretch>
        </p:blipFill>
        <p:spPr>
          <a:xfrm>
            <a:off x="4584065" y="3789045"/>
            <a:ext cx="2681605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382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5410" y="2066925"/>
            <a:ext cx="5842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87"/>
          <a:stretch>
            <a:fillRect/>
          </a:stretch>
        </p:blipFill>
        <p:spPr>
          <a:xfrm>
            <a:off x="5102860" y="4725035"/>
            <a:ext cx="1788160" cy="197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1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34"/>
          <a:stretch>
            <a:fillRect/>
          </a:stretch>
        </p:blipFill>
        <p:spPr>
          <a:xfrm>
            <a:off x="4728210" y="4293235"/>
            <a:ext cx="3240405" cy="24364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"/>
          <a:stretch>
            <a:fillRect/>
          </a:stretch>
        </p:blipFill>
        <p:spPr>
          <a:xfrm>
            <a:off x="407035" y="1196975"/>
            <a:ext cx="11339830" cy="51866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830" y="2372360"/>
            <a:ext cx="16294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34"/>
          <a:stretch>
            <a:fillRect/>
          </a:stretch>
        </p:blipFill>
        <p:spPr>
          <a:xfrm>
            <a:off x="8040370" y="4076700"/>
            <a:ext cx="3240405" cy="24364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64"/>
          <a:stretch>
            <a:fillRect/>
          </a:stretch>
        </p:blipFill>
        <p:spPr>
          <a:xfrm>
            <a:off x="1175385" y="3077845"/>
            <a:ext cx="9529490" cy="19253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31914" y="4221149"/>
            <a:ext cx="2180403" cy="5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7062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8615" y="2132965"/>
            <a:ext cx="236156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501" y="4005469"/>
            <a:ext cx="1675768" cy="4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34"/>
          <a:stretch>
            <a:fillRect/>
          </a:stretch>
        </p:blipFill>
        <p:spPr>
          <a:xfrm>
            <a:off x="4379595" y="4653280"/>
            <a:ext cx="2786380" cy="209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7045" y="3154680"/>
            <a:ext cx="6464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34"/>
          <a:stretch>
            <a:fillRect/>
          </a:stretch>
        </p:blipFill>
        <p:spPr>
          <a:xfrm>
            <a:off x="8328660" y="4004945"/>
            <a:ext cx="3240405" cy="243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213100"/>
            <a:ext cx="6229350" cy="32816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85"/>
          <a:stretch>
            <a:fillRect/>
          </a:stretch>
        </p:blipFill>
        <p:spPr>
          <a:xfrm>
            <a:off x="360045" y="1224280"/>
            <a:ext cx="11339830" cy="3572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7165" y="1236980"/>
            <a:ext cx="236982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535" y="3943350"/>
            <a:ext cx="5273675" cy="277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41"/>
          <a:stretch>
            <a:fillRect/>
          </a:stretch>
        </p:blipFill>
        <p:spPr>
          <a:xfrm>
            <a:off x="197485" y="1196620"/>
            <a:ext cx="11339830" cy="1721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020695"/>
            <a:ext cx="667766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14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1404985"/>
            <a:ext cx="1694812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2367066"/>
            <a:ext cx="523677" cy="4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213100"/>
            <a:ext cx="5865495" cy="308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73"/>
          <a:stretch>
            <a:fillRect/>
          </a:stretch>
        </p:blipFill>
        <p:spPr>
          <a:xfrm>
            <a:off x="360045" y="1340485"/>
            <a:ext cx="11339830" cy="26365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86980" y="1340485"/>
            <a:ext cx="200152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2292" y="3272101"/>
            <a:ext cx="2199445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330" y="3977005"/>
            <a:ext cx="4984750" cy="262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75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148531"/>
            <a:ext cx="571284" cy="5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285490"/>
            <a:ext cx="5151755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5"/>
          <a:stretch>
            <a:fillRect/>
          </a:stretch>
        </p:blipFill>
        <p:spPr>
          <a:xfrm>
            <a:off x="3647440" y="661035"/>
            <a:ext cx="4537710" cy="59969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6675" y="1346835"/>
            <a:ext cx="6616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5"/>
          <a:stretch>
            <a:fillRect/>
          </a:stretch>
        </p:blipFill>
        <p:spPr>
          <a:xfrm>
            <a:off x="8040370" y="2060575"/>
            <a:ext cx="2506345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96340"/>
            <a:ext cx="10471785" cy="4929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2132965"/>
            <a:ext cx="7061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5"/>
          <a:stretch>
            <a:fillRect/>
          </a:stretch>
        </p:blipFill>
        <p:spPr>
          <a:xfrm>
            <a:off x="10056495" y="3140710"/>
            <a:ext cx="1989455" cy="262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80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2132965"/>
            <a:ext cx="7472680" cy="45637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00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433781"/>
            <a:ext cx="361813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49"/>
          <a:stretch>
            <a:fillRect/>
          </a:stretch>
        </p:blipFill>
        <p:spPr>
          <a:xfrm>
            <a:off x="4041775" y="3860800"/>
            <a:ext cx="320675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48"/>
          <a:stretch>
            <a:fillRect/>
          </a:stretch>
        </p:blipFill>
        <p:spPr>
          <a:xfrm>
            <a:off x="479425" y="1989100"/>
            <a:ext cx="11339830" cy="1804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49"/>
          <a:stretch>
            <a:fillRect/>
          </a:stretch>
        </p:blipFill>
        <p:spPr>
          <a:xfrm>
            <a:off x="4041775" y="3860800"/>
            <a:ext cx="320675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811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75677"/>
            <a:ext cx="428463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49"/>
          <a:stretch>
            <a:fillRect/>
          </a:stretch>
        </p:blipFill>
        <p:spPr>
          <a:xfrm>
            <a:off x="4512310" y="4580890"/>
            <a:ext cx="2324100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