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5" r:id="rId4"/>
    <p:sldId id="354" r:id="rId5"/>
    <p:sldId id="353" r:id="rId6"/>
    <p:sldId id="352" r:id="rId7"/>
    <p:sldId id="351" r:id="rId8"/>
    <p:sldId id="386" r:id="rId9"/>
    <p:sldId id="348" r:id="rId10"/>
    <p:sldId id="347" r:id="rId11"/>
    <p:sldId id="346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3014345"/>
            <a:ext cx="98202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3524885"/>
            <a:ext cx="6184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1"/>
          <a:stretch>
            <a:fillRect/>
          </a:stretch>
        </p:blipFill>
        <p:spPr>
          <a:xfrm>
            <a:off x="4655820" y="4220845"/>
            <a:ext cx="309626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868900"/>
            <a:ext cx="11340000" cy="1625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1"/>
          <a:stretch>
            <a:fillRect/>
          </a:stretch>
        </p:blipFill>
        <p:spPr>
          <a:xfrm>
            <a:off x="3503930" y="928370"/>
            <a:ext cx="4542155" cy="37941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"/>
          <a:stretch>
            <a:fillRect/>
          </a:stretch>
        </p:blipFill>
        <p:spPr>
          <a:xfrm>
            <a:off x="360045" y="1052830"/>
            <a:ext cx="1133983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175" y="2191385"/>
            <a:ext cx="7734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8905" y="2359025"/>
            <a:ext cx="78486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11860" y="3977640"/>
            <a:ext cx="1008067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065" y="2435860"/>
            <a:ext cx="80264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3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000" y="2156460"/>
            <a:ext cx="55372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"/>
          <a:stretch>
            <a:fillRect/>
          </a:stretch>
        </p:blipFill>
        <p:spPr>
          <a:xfrm>
            <a:off x="360045" y="981075"/>
            <a:ext cx="11339830" cy="56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47490"/>
            <a:ext cx="342770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079855"/>
            <a:ext cx="11340000" cy="285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55" b="3519"/>
          <a:stretch>
            <a:fillRect/>
          </a:stretch>
        </p:blipFill>
        <p:spPr>
          <a:xfrm>
            <a:off x="4512310" y="3645535"/>
            <a:ext cx="337439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87339"/>
            <a:ext cx="342770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55" b="3519"/>
          <a:stretch>
            <a:fillRect/>
          </a:stretch>
        </p:blipFill>
        <p:spPr>
          <a:xfrm>
            <a:off x="8112125" y="3356610"/>
            <a:ext cx="337439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368145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071" y="1702313"/>
            <a:ext cx="380855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55" b="3519"/>
          <a:stretch>
            <a:fillRect/>
          </a:stretch>
        </p:blipFill>
        <p:spPr>
          <a:xfrm>
            <a:off x="9189085" y="2421255"/>
            <a:ext cx="2858770" cy="26847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56"/>
          <a:stretch>
            <a:fillRect/>
          </a:stretch>
        </p:blipFill>
        <p:spPr>
          <a:xfrm>
            <a:off x="1055370" y="4365625"/>
            <a:ext cx="7489235" cy="168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1"/>
          <a:stretch>
            <a:fillRect/>
          </a:stretch>
        </p:blipFill>
        <p:spPr>
          <a:xfrm>
            <a:off x="767715" y="2283740"/>
            <a:ext cx="11339830" cy="40046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87"/>
          <a:stretch>
            <a:fillRect/>
          </a:stretch>
        </p:blipFill>
        <p:spPr>
          <a:xfrm>
            <a:off x="767715" y="1269365"/>
            <a:ext cx="7531735" cy="10140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97920" y="3183890"/>
            <a:ext cx="6489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297" y="4002610"/>
            <a:ext cx="1133047" cy="5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80" y="3926205"/>
            <a:ext cx="15043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8904" y="4859661"/>
            <a:ext cx="495113" cy="4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2000" y="5554980"/>
            <a:ext cx="23425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36"/>
          <a:stretch>
            <a:fillRect/>
          </a:stretch>
        </p:blipFill>
        <p:spPr>
          <a:xfrm>
            <a:off x="360045" y="908685"/>
            <a:ext cx="11339830" cy="194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00" y="2063750"/>
            <a:ext cx="7823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781300"/>
            <a:ext cx="2781935" cy="36493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96" r="49418"/>
          <a:stretch>
            <a:fillRect/>
          </a:stretch>
        </p:blipFill>
        <p:spPr>
          <a:xfrm>
            <a:off x="360045" y="2997200"/>
            <a:ext cx="5735955" cy="360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99" b="25609"/>
          <a:stretch>
            <a:fillRect/>
          </a:stretch>
        </p:blipFill>
        <p:spPr>
          <a:xfrm>
            <a:off x="1199515" y="791845"/>
            <a:ext cx="4368165" cy="4364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4"/>
          <a:stretch>
            <a:fillRect/>
          </a:stretch>
        </p:blipFill>
        <p:spPr>
          <a:xfrm>
            <a:off x="1199515" y="5012970"/>
            <a:ext cx="10018395" cy="1646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980440"/>
            <a:ext cx="2781935" cy="36493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13"/>
          <a:stretch>
            <a:fillRect/>
          </a:stretch>
        </p:blipFill>
        <p:spPr>
          <a:xfrm>
            <a:off x="2855595" y="2276475"/>
            <a:ext cx="3816350" cy="43014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1396148"/>
            <a:ext cx="1094962" cy="43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1196340"/>
            <a:ext cx="124587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2323839"/>
            <a:ext cx="2189924" cy="48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79" y="2342966"/>
            <a:ext cx="1085440" cy="44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13" b="3575"/>
          <a:stretch>
            <a:fillRect/>
          </a:stretch>
        </p:blipFill>
        <p:spPr>
          <a:xfrm>
            <a:off x="4295775" y="3140710"/>
            <a:ext cx="3144520" cy="341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8650" y="1270000"/>
            <a:ext cx="18853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1471612"/>
            <a:ext cx="533198" cy="4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5743" y="3328706"/>
            <a:ext cx="1656725" cy="5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13" b="3575"/>
          <a:stretch>
            <a:fillRect/>
          </a:stretch>
        </p:blipFill>
        <p:spPr>
          <a:xfrm>
            <a:off x="4728210" y="4076700"/>
            <a:ext cx="2449830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386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213145"/>
            <a:ext cx="580806" cy="5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2167627"/>
            <a:ext cx="580806" cy="5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3112565"/>
            <a:ext cx="580807" cy="5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13" b="3575"/>
          <a:stretch>
            <a:fillRect/>
          </a:stretch>
        </p:blipFill>
        <p:spPr>
          <a:xfrm>
            <a:off x="5304155" y="4105910"/>
            <a:ext cx="2449830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1453105"/>
            <a:ext cx="1142569" cy="48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40" y="2293620"/>
            <a:ext cx="43802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13" b="3575"/>
          <a:stretch>
            <a:fillRect/>
          </a:stretch>
        </p:blipFill>
        <p:spPr>
          <a:xfrm>
            <a:off x="4152265" y="3068955"/>
            <a:ext cx="3371215" cy="366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1452824"/>
            <a:ext cx="1066397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2282313"/>
            <a:ext cx="428463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605" y="2212340"/>
            <a:ext cx="13449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132330"/>
            <a:ext cx="12490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2273390"/>
            <a:ext cx="1133047" cy="4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2790" y="3851910"/>
            <a:ext cx="12585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6926" y="4772848"/>
            <a:ext cx="1123526" cy="4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410" y="2204720"/>
            <a:ext cx="16764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940" y="3860800"/>
            <a:ext cx="30905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429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48"/>
          <a:stretch>
            <a:fillRect/>
          </a:stretch>
        </p:blipFill>
        <p:spPr>
          <a:xfrm>
            <a:off x="8111490" y="1016000"/>
            <a:ext cx="3852545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564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941" y="2224804"/>
            <a:ext cx="37133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48"/>
          <a:stretch>
            <a:fillRect/>
          </a:stretch>
        </p:blipFill>
        <p:spPr>
          <a:xfrm>
            <a:off x="8616315" y="2842895"/>
            <a:ext cx="2405380" cy="20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79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48" y="2285467"/>
            <a:ext cx="342770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48"/>
          <a:stretch>
            <a:fillRect/>
          </a:stretch>
        </p:blipFill>
        <p:spPr>
          <a:xfrm>
            <a:off x="9090660" y="3187700"/>
            <a:ext cx="297942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2025-01-20T10:15:16Z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