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86" r:id="rId20"/>
    <p:sldId id="336" r:id="rId21"/>
    <p:sldId id="335" r:id="rId22"/>
    <p:sldId id="334" r:id="rId23"/>
    <p:sldId id="332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90395"/>
            <a:ext cx="11601450" cy="3076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" y="1340840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3800" y="2578815"/>
            <a:ext cx="371335" cy="3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1300" y="2290445"/>
            <a:ext cx="5600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662877"/>
            <a:ext cx="371335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11860" y="2348230"/>
            <a:ext cx="10729005" cy="265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789" y="2519586"/>
            <a:ext cx="371335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2405" y="2327910"/>
            <a:ext cx="6388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20395"/>
            <a:ext cx="10922000" cy="4289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t="51846" r="28463"/>
          <a:stretch>
            <a:fillRect/>
          </a:stretch>
        </p:blipFill>
        <p:spPr>
          <a:xfrm>
            <a:off x="5591810" y="5085080"/>
            <a:ext cx="3155315" cy="165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57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700" y="2219325"/>
            <a:ext cx="74422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t="51846" r="28463"/>
          <a:stretch>
            <a:fillRect/>
          </a:stretch>
        </p:blipFill>
        <p:spPr>
          <a:xfrm>
            <a:off x="3503930" y="4796790"/>
            <a:ext cx="3598545" cy="189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13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62373"/>
            <a:ext cx="371335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t="51846" r="28463"/>
          <a:stretch>
            <a:fillRect/>
          </a:stretch>
        </p:blipFill>
        <p:spPr>
          <a:xfrm>
            <a:off x="3641090" y="4076700"/>
            <a:ext cx="4777105" cy="251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335280" y="1413155"/>
            <a:ext cx="11339830" cy="2610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t="51846" r="28463"/>
          <a:stretch>
            <a:fillRect/>
          </a:stretch>
        </p:blipFill>
        <p:spPr>
          <a:xfrm>
            <a:off x="3641090" y="4076700"/>
            <a:ext cx="4777105" cy="251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48705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81341" y="3289790"/>
            <a:ext cx="484288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6009" y="4981466"/>
            <a:ext cx="2694405" cy="47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3005" y="5888979"/>
            <a:ext cx="510704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38341"/>
            <a:ext cx="428463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774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1271905" y="2853055"/>
            <a:ext cx="10368960" cy="18211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5"/>
          <a:stretch>
            <a:fillRect/>
          </a:stretch>
        </p:blipFill>
        <p:spPr>
          <a:xfrm>
            <a:off x="4151630" y="3789045"/>
            <a:ext cx="3550285" cy="30473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3"/>
          <a:stretch>
            <a:fillRect/>
          </a:stretch>
        </p:blipFill>
        <p:spPr>
          <a:xfrm>
            <a:off x="8472170" y="3717290"/>
            <a:ext cx="2687955" cy="29794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41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7" r="2182"/>
          <a:stretch>
            <a:fillRect/>
          </a:stretch>
        </p:blipFill>
        <p:spPr>
          <a:xfrm>
            <a:off x="4151630" y="2997200"/>
            <a:ext cx="3564255" cy="34296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1341120"/>
            <a:ext cx="28467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2358201"/>
            <a:ext cx="1075919" cy="4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5"/>
          <a:stretch>
            <a:fillRect/>
          </a:stretch>
        </p:blipFill>
        <p:spPr>
          <a:xfrm>
            <a:off x="2807970" y="4293235"/>
            <a:ext cx="2567940" cy="220408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05"/>
          <a:stretch>
            <a:fillRect/>
          </a:stretch>
        </p:blipFill>
        <p:spPr>
          <a:xfrm>
            <a:off x="5520055" y="4293235"/>
            <a:ext cx="3743960" cy="215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3263294"/>
            <a:ext cx="2208967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5"/>
          <a:stretch>
            <a:fillRect/>
          </a:stretch>
        </p:blipFill>
        <p:spPr>
          <a:xfrm>
            <a:off x="2376170" y="4221480"/>
            <a:ext cx="2567940" cy="2204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05"/>
          <a:stretch>
            <a:fillRect/>
          </a:stretch>
        </p:blipFill>
        <p:spPr>
          <a:xfrm>
            <a:off x="5088255" y="4221480"/>
            <a:ext cx="3743960" cy="215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052550"/>
            <a:ext cx="11340000" cy="437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655" y="1262464"/>
            <a:ext cx="1056876" cy="50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985" y="2187998"/>
            <a:ext cx="2199445" cy="5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615" y="4733925"/>
            <a:ext cx="737235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5"/>
          <a:stretch>
            <a:fillRect/>
          </a:stretch>
        </p:blipFill>
        <p:spPr>
          <a:xfrm>
            <a:off x="9264650" y="3789045"/>
            <a:ext cx="1785620" cy="153289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05"/>
          <a:stretch>
            <a:fillRect/>
          </a:stretch>
        </p:blipFill>
        <p:spPr>
          <a:xfrm>
            <a:off x="8815705" y="5230495"/>
            <a:ext cx="2604770" cy="149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5085715"/>
            <a:ext cx="74714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5"/>
          <a:stretch>
            <a:fillRect/>
          </a:stretch>
        </p:blipFill>
        <p:spPr>
          <a:xfrm>
            <a:off x="9264650" y="3789045"/>
            <a:ext cx="1785620" cy="153289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05"/>
          <a:stretch>
            <a:fillRect/>
          </a:stretch>
        </p:blipFill>
        <p:spPr>
          <a:xfrm>
            <a:off x="8815705" y="5230495"/>
            <a:ext cx="2604770" cy="149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3856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390" y="2348865"/>
            <a:ext cx="27393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5665" y="3194050"/>
            <a:ext cx="18091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319483"/>
            <a:ext cx="1123526" cy="4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4000" y="3092450"/>
            <a:ext cx="36906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5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7752080" y="1700530"/>
            <a:ext cx="4157345" cy="343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88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234940"/>
            <a:ext cx="380856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4728210" y="4580890"/>
            <a:ext cx="273685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00980"/>
            <a:ext cx="380856" cy="39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4046220" y="3140710"/>
            <a:ext cx="3770630" cy="311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3213735"/>
            <a:ext cx="61849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004945"/>
            <a:ext cx="4764405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50"/>
          <a:stretch>
            <a:fillRect/>
          </a:stretch>
        </p:blipFill>
        <p:spPr>
          <a:xfrm>
            <a:off x="7752080" y="908685"/>
            <a:ext cx="2877820" cy="22847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