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8" r:id="rId17"/>
    <p:sldId id="336" r:id="rId18"/>
    <p:sldId id="335" r:id="rId19"/>
    <p:sldId id="394" r:id="rId20"/>
    <p:sldId id="384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47670"/>
            <a:ext cx="71628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9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1988820"/>
            <a:ext cx="7157720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3955"/>
            <a:ext cx="11340000" cy="278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525" y="1012825"/>
            <a:ext cx="81407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429000"/>
            <a:ext cx="4872355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38073"/>
            <a:ext cx="371335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293235"/>
            <a:ext cx="3712845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119380" y="980440"/>
            <a:ext cx="1067371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6393" y="2119664"/>
            <a:ext cx="349520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54"/>
          <a:stretch>
            <a:fillRect/>
          </a:stretch>
        </p:blipFill>
        <p:spPr>
          <a:xfrm>
            <a:off x="10272395" y="5013325"/>
            <a:ext cx="1819910" cy="157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410" y="3126105"/>
            <a:ext cx="59436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127760" y="4076700"/>
            <a:ext cx="9793015" cy="160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74027"/>
            <a:ext cx="371335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213100"/>
            <a:ext cx="5425440" cy="349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81"/>
          <a:stretch>
            <a:fillRect/>
          </a:stretch>
        </p:blipFill>
        <p:spPr>
          <a:xfrm>
            <a:off x="9408795" y="1268730"/>
            <a:ext cx="2595245" cy="24218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36420"/>
            <a:ext cx="11340000" cy="37836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765175"/>
            <a:ext cx="7620000" cy="57727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"/>
          <a:stretch>
            <a:fillRect/>
          </a:stretch>
        </p:blipFill>
        <p:spPr>
          <a:xfrm>
            <a:off x="360045" y="1008380"/>
            <a:ext cx="11339830" cy="472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200" y="2072005"/>
            <a:ext cx="64262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6360" y="3047365"/>
            <a:ext cx="62230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31"/>
          <a:stretch>
            <a:fillRect/>
          </a:stretch>
        </p:blipFill>
        <p:spPr>
          <a:xfrm>
            <a:off x="4799965" y="3140710"/>
            <a:ext cx="3066415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0" y="2493010"/>
            <a:ext cx="10345420" cy="43649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345420" cy="194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0635" y="1701165"/>
            <a:ext cx="7937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908405"/>
            <a:ext cx="98199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855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1237145"/>
            <a:ext cx="1056876" cy="50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220132"/>
            <a:ext cx="1104483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164945"/>
            <a:ext cx="1047355" cy="4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2395" y="4045585"/>
            <a:ext cx="25292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15955" r="21541"/>
          <a:stretch>
            <a:fillRect/>
          </a:stretch>
        </p:blipFill>
        <p:spPr>
          <a:xfrm>
            <a:off x="5592445" y="3716655"/>
            <a:ext cx="309308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412875"/>
            <a:ext cx="10504170" cy="430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2276475"/>
            <a:ext cx="120777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057650"/>
            <a:ext cx="26638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15955" r="21541"/>
          <a:stretch>
            <a:fillRect/>
          </a:stretch>
        </p:blipFill>
        <p:spPr>
          <a:xfrm>
            <a:off x="9696450" y="2204720"/>
            <a:ext cx="2430780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15955" r="21541"/>
          <a:stretch>
            <a:fillRect/>
          </a:stretch>
        </p:blipFill>
        <p:spPr>
          <a:xfrm>
            <a:off x="5735955" y="4149090"/>
            <a:ext cx="2430780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117828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537" y="1425924"/>
            <a:ext cx="514156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104" y="2340304"/>
            <a:ext cx="609370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6410" y="2115185"/>
            <a:ext cx="668401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375" y="3077210"/>
            <a:ext cx="52692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15955" r="21541"/>
          <a:stretch>
            <a:fillRect/>
          </a:stretch>
        </p:blipFill>
        <p:spPr>
          <a:xfrm>
            <a:off x="4512310" y="4086860"/>
            <a:ext cx="2430780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1"/>
          <a:stretch>
            <a:fillRect/>
          </a:stretch>
        </p:blipFill>
        <p:spPr>
          <a:xfrm>
            <a:off x="360045" y="1224280"/>
            <a:ext cx="10524490" cy="522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033" y="2302156"/>
            <a:ext cx="1025047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2132330"/>
            <a:ext cx="46983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996565"/>
            <a:ext cx="94195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4485" y="3869055"/>
            <a:ext cx="90912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485" y="4878705"/>
            <a:ext cx="89052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4653" y="5837096"/>
            <a:ext cx="777622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15955" r="21541"/>
          <a:stretch>
            <a:fillRect/>
          </a:stretch>
        </p:blipFill>
        <p:spPr>
          <a:xfrm>
            <a:off x="9336405" y="2492375"/>
            <a:ext cx="2430780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20" grpId="0" bldLvl="0" animBg="1"/>
      <p:bldP spid="26" grpId="0" bldLvl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7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31"/>
          <a:stretch>
            <a:fillRect/>
          </a:stretch>
        </p:blipFill>
        <p:spPr>
          <a:xfrm>
            <a:off x="8976360" y="1340485"/>
            <a:ext cx="3066415" cy="3587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43428"/>
            <a:ext cx="428463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3825" y="1405255"/>
            <a:ext cx="5854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529067"/>
            <a:ext cx="342770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2406112"/>
            <a:ext cx="437984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1870"/>
            <a:ext cx="95094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3123" y="3074246"/>
            <a:ext cx="359297" cy="32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