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302" r:id="rId3"/>
    <p:sldId id="389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69" r:id="rId22"/>
    <p:sldId id="367" r:id="rId23"/>
    <p:sldId id="366" r:id="rId24"/>
    <p:sldId id="365" r:id="rId25"/>
    <p:sldId id="364" r:id="rId26"/>
    <p:sldId id="362" r:id="rId27"/>
    <p:sldId id="361" r:id="rId28"/>
    <p:sldId id="360" r:id="rId29"/>
    <p:sldId id="358" r:id="rId30"/>
    <p:sldId id="357" r:id="rId31"/>
    <p:sldId id="355" r:id="rId32"/>
    <p:sldId id="454" r:id="rId33"/>
    <p:sldId id="353" r:id="rId34"/>
    <p:sldId id="352" r:id="rId35"/>
    <p:sldId id="351" r:id="rId36"/>
    <p:sldId id="349" r:id="rId37"/>
    <p:sldId id="348" r:id="rId38"/>
    <p:sldId id="346" r:id="rId39"/>
    <p:sldId id="344" r:id="rId40"/>
    <p:sldId id="343" r:id="rId41"/>
    <p:sldId id="342" r:id="rId42"/>
    <p:sldId id="340" r:id="rId43"/>
    <p:sldId id="339" r:id="rId44"/>
    <p:sldId id="338" r:id="rId45"/>
    <p:sldId id="337" r:id="rId46"/>
    <p:sldId id="336" r:id="rId47"/>
    <p:sldId id="335" r:id="rId48"/>
    <p:sldId id="334" r:id="rId49"/>
    <p:sldId id="333" r:id="rId50"/>
    <p:sldId id="332" r:id="rId51"/>
    <p:sldId id="331" r:id="rId52"/>
    <p:sldId id="330" r:id="rId53"/>
    <p:sldId id="329" r:id="rId54"/>
    <p:sldId id="328" r:id="rId55"/>
    <p:sldId id="326" r:id="rId56"/>
    <p:sldId id="325" r:id="rId57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handoutMaster" Target="handoutMasters/handoutMaster1.xml"/><Relationship Id="rId58" Type="http://schemas.openxmlformats.org/officeDocument/2006/relationships/notesMaster" Target="notesMasters/notesMaster1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9595" y="2528570"/>
            <a:ext cx="5972175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480" y="719810"/>
            <a:ext cx="102601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6874" y="2555175"/>
            <a:ext cx="396278" cy="36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28" t="13494"/>
          <a:stretch>
            <a:fillRect/>
          </a:stretch>
        </p:blipFill>
        <p:spPr>
          <a:xfrm>
            <a:off x="8184515" y="3068955"/>
            <a:ext cx="3703955" cy="3237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38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2405" y="2100580"/>
            <a:ext cx="65786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28" t="13494"/>
          <a:stretch>
            <a:fillRect/>
          </a:stretch>
        </p:blipFill>
        <p:spPr>
          <a:xfrm>
            <a:off x="5093970" y="4796790"/>
            <a:ext cx="2284095" cy="1996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72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16"/>
          <a:stretch>
            <a:fillRect/>
          </a:stretch>
        </p:blipFill>
        <p:spPr>
          <a:xfrm>
            <a:off x="4008120" y="2348865"/>
            <a:ext cx="4249420" cy="39503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3355" y="1376680"/>
            <a:ext cx="68707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16"/>
          <a:stretch>
            <a:fillRect/>
          </a:stretch>
        </p:blipFill>
        <p:spPr>
          <a:xfrm>
            <a:off x="4728210" y="3933190"/>
            <a:ext cx="3097530" cy="287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2560" y="2270760"/>
            <a:ext cx="71755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16"/>
          <a:stretch>
            <a:fillRect/>
          </a:stretch>
        </p:blipFill>
        <p:spPr>
          <a:xfrm>
            <a:off x="4728210" y="3933190"/>
            <a:ext cx="3097530" cy="287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615" y="1196975"/>
            <a:ext cx="10213975" cy="54133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2205355"/>
            <a:ext cx="10747375" cy="30200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301115"/>
            <a:ext cx="9988550" cy="4256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55820" y="4725035"/>
            <a:ext cx="71818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740" y="2493010"/>
            <a:ext cx="2099310" cy="24752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737225" y="4798695"/>
            <a:ext cx="414782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 b="17813"/>
          <a:stretch>
            <a:fillRect/>
          </a:stretch>
        </p:blipFill>
        <p:spPr>
          <a:xfrm>
            <a:off x="360045" y="1151255"/>
            <a:ext cx="5880100" cy="4797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1052195"/>
            <a:ext cx="4070985" cy="47999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56" b="6725"/>
          <a:stretch>
            <a:fillRect/>
          </a:stretch>
        </p:blipFill>
        <p:spPr>
          <a:xfrm>
            <a:off x="360045" y="6092825"/>
            <a:ext cx="11339830" cy="5032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786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2204720"/>
            <a:ext cx="6808470" cy="41516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8"/>
          <a:stretch>
            <a:fillRect/>
          </a:stretch>
        </p:blipFill>
        <p:spPr>
          <a:xfrm>
            <a:off x="911860" y="1340485"/>
            <a:ext cx="10584860" cy="46875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5718810"/>
            <a:ext cx="1259205" cy="30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79855"/>
            <a:ext cx="11340000" cy="27990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860800"/>
            <a:ext cx="4869180" cy="2900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1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3195" y="2343150"/>
            <a:ext cx="52578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796790"/>
            <a:ext cx="3303270" cy="1967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30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4076700"/>
            <a:ext cx="4396105" cy="26181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63955"/>
            <a:ext cx="11340000" cy="3839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0015" y="2026920"/>
            <a:ext cx="61214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4149090"/>
            <a:ext cx="4396105" cy="2618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7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4004945"/>
            <a:ext cx="5180330" cy="26638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2"/>
          <a:stretch>
            <a:fillRect/>
          </a:stretch>
        </p:blipFill>
        <p:spPr>
          <a:xfrm>
            <a:off x="47625" y="1340485"/>
            <a:ext cx="10397490" cy="5124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2348865"/>
            <a:ext cx="72707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31"/>
          <a:stretch>
            <a:fillRect/>
          </a:stretch>
        </p:blipFill>
        <p:spPr>
          <a:xfrm>
            <a:off x="10416540" y="1484630"/>
            <a:ext cx="1440180" cy="18300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04" r="13288"/>
          <a:stretch>
            <a:fillRect/>
          </a:stretch>
        </p:blipFill>
        <p:spPr>
          <a:xfrm>
            <a:off x="10632440" y="3572510"/>
            <a:ext cx="1152525" cy="1830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30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811"/>
          <a:stretch>
            <a:fillRect/>
          </a:stretch>
        </p:blipFill>
        <p:spPr>
          <a:xfrm>
            <a:off x="3935730" y="4220845"/>
            <a:ext cx="4608830" cy="254571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9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1755" y="2461260"/>
            <a:ext cx="68961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353435"/>
            <a:ext cx="10592435" cy="2170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58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940935"/>
            <a:ext cx="8421370" cy="172529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67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2348865"/>
            <a:ext cx="5974080" cy="43332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91"/>
          <a:stretch>
            <a:fillRect/>
          </a:stretch>
        </p:blipFill>
        <p:spPr>
          <a:xfrm>
            <a:off x="2783840" y="2276475"/>
            <a:ext cx="7632745" cy="3224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500755"/>
            <a:ext cx="1259205" cy="30924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49"/>
          <a:stretch>
            <a:fillRect/>
          </a:stretch>
        </p:blipFill>
        <p:spPr>
          <a:xfrm>
            <a:off x="479425" y="1917065"/>
            <a:ext cx="11339830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04"/>
          <a:stretch>
            <a:fillRect/>
          </a:stretch>
        </p:blipFill>
        <p:spPr>
          <a:xfrm>
            <a:off x="479425" y="1269010"/>
            <a:ext cx="11339830" cy="2856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575" y="3141345"/>
            <a:ext cx="6725285" cy="3145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3789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259140"/>
            <a:ext cx="342770" cy="39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690" y="4580890"/>
            <a:ext cx="4721860" cy="2209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9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589171"/>
            <a:ext cx="380856" cy="39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4183380"/>
            <a:ext cx="5358130" cy="250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2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5085080"/>
            <a:ext cx="4721225" cy="135191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758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6675" y="2054225"/>
            <a:ext cx="66167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245" y="3356610"/>
            <a:ext cx="5228590" cy="149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57935"/>
            <a:ext cx="11340000" cy="1930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305508"/>
            <a:ext cx="437984" cy="39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35" y="3378835"/>
            <a:ext cx="4387215" cy="12566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58"/>
          <a:stretch>
            <a:fillRect/>
          </a:stretch>
        </p:blipFill>
        <p:spPr>
          <a:xfrm>
            <a:off x="1127760" y="2697480"/>
            <a:ext cx="7704500" cy="4027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220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145" y="2484120"/>
            <a:ext cx="6179185" cy="334899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87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6045" y="3492941"/>
            <a:ext cx="361813" cy="4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49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350"/>
            <a:ext cx="11340000" cy="434947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14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96"/>
          <a:stretch>
            <a:fillRect/>
          </a:stretch>
        </p:blipFill>
        <p:spPr>
          <a:xfrm>
            <a:off x="4368165" y="3140710"/>
            <a:ext cx="2880360" cy="362013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224280"/>
            <a:ext cx="10072370" cy="4250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5385" y="2204720"/>
            <a:ext cx="55943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96"/>
          <a:stretch>
            <a:fillRect/>
          </a:stretch>
        </p:blipFill>
        <p:spPr>
          <a:xfrm>
            <a:off x="9912350" y="1412875"/>
            <a:ext cx="2203450" cy="276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345"/>
            <a:ext cx="11340000" cy="39330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96"/>
          <a:stretch>
            <a:fillRect/>
          </a:stretch>
        </p:blipFill>
        <p:spPr>
          <a:xfrm>
            <a:off x="4872355" y="3933190"/>
            <a:ext cx="2203450" cy="276987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9"/>
          <a:stretch>
            <a:fillRect/>
          </a:stretch>
        </p:blipFill>
        <p:spPr>
          <a:xfrm>
            <a:off x="360045" y="1080135"/>
            <a:ext cx="11339830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336791"/>
            <a:ext cx="380856" cy="39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96"/>
          <a:stretch>
            <a:fillRect/>
          </a:stretch>
        </p:blipFill>
        <p:spPr>
          <a:xfrm>
            <a:off x="9496425" y="3644900"/>
            <a:ext cx="2203450" cy="276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797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08405"/>
            <a:ext cx="998290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4497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1951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7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395"/>
            <a:ext cx="11340000" cy="398282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>
            <a:fillRect/>
          </a:stretch>
        </p:blipFill>
        <p:spPr>
          <a:xfrm>
            <a:off x="1919605" y="2348865"/>
            <a:ext cx="10153060" cy="33070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2780665"/>
            <a:ext cx="1259205" cy="30924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5885" y="1250950"/>
            <a:ext cx="60325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3933190"/>
            <a:ext cx="7954010" cy="2793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34770"/>
            <a:ext cx="11340000" cy="370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5395" y="2094230"/>
            <a:ext cx="82423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410" y="4580890"/>
            <a:ext cx="6236335" cy="2190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30" y="936345"/>
            <a:ext cx="11340000" cy="3822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2555" y="1966595"/>
            <a:ext cx="64897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4580890"/>
            <a:ext cx="6236335" cy="2190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79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30"/>
          <a:stretch>
            <a:fillRect/>
          </a:stretch>
        </p:blipFill>
        <p:spPr>
          <a:xfrm>
            <a:off x="5232400" y="4796790"/>
            <a:ext cx="2520315" cy="191452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357506"/>
            <a:ext cx="371335" cy="4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30"/>
          <a:stretch>
            <a:fillRect/>
          </a:stretch>
        </p:blipFill>
        <p:spPr>
          <a:xfrm>
            <a:off x="4584065" y="4869180"/>
            <a:ext cx="2520315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0" y="1295755"/>
            <a:ext cx="11340000" cy="5028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9191" y="1524315"/>
            <a:ext cx="428463" cy="39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6319" y="4362269"/>
            <a:ext cx="342770" cy="39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30"/>
          <a:stretch>
            <a:fillRect/>
          </a:stretch>
        </p:blipFill>
        <p:spPr>
          <a:xfrm>
            <a:off x="9552305" y="2181225"/>
            <a:ext cx="2520315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91870"/>
            <a:ext cx="1049518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92505"/>
            <a:ext cx="11340000" cy="572586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2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908405"/>
            <a:ext cx="998494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