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56" r:id="rId4"/>
    <p:sldId id="355" r:id="rId5"/>
    <p:sldId id="354" r:id="rId6"/>
    <p:sldId id="353" r:id="rId7"/>
    <p:sldId id="352" r:id="rId8"/>
    <p:sldId id="350" r:id="rId9"/>
    <p:sldId id="349" r:id="rId10"/>
    <p:sldId id="347" r:id="rId11"/>
    <p:sldId id="346" r:id="rId12"/>
    <p:sldId id="345" r:id="rId13"/>
    <p:sldId id="343" r:id="rId14"/>
    <p:sldId id="342" r:id="rId15"/>
    <p:sldId id="341" r:id="rId16"/>
    <p:sldId id="340" r:id="rId17"/>
    <p:sldId id="339" r:id="rId18"/>
    <p:sldId id="337" r:id="rId19"/>
    <p:sldId id="336" r:id="rId20"/>
    <p:sldId id="334" r:id="rId21"/>
    <p:sldId id="333" r:id="rId22"/>
    <p:sldId id="332" r:id="rId23"/>
    <p:sldId id="331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2376170"/>
            <a:ext cx="10115550" cy="2105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3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644055"/>
            <a:ext cx="437984" cy="391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26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315"/>
          <a:stretch>
            <a:fillRect/>
          </a:stretch>
        </p:blipFill>
        <p:spPr>
          <a:xfrm>
            <a:off x="7896225" y="1556385"/>
            <a:ext cx="4178300" cy="444309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7465"/>
            <a:ext cx="11340000" cy="3150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0980" y="1179830"/>
            <a:ext cx="60071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315"/>
          <a:stretch>
            <a:fillRect/>
          </a:stretch>
        </p:blipFill>
        <p:spPr>
          <a:xfrm>
            <a:off x="4584065" y="3932555"/>
            <a:ext cx="2722880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345"/>
            <a:ext cx="11340000" cy="3323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3830" y="1147445"/>
            <a:ext cx="70612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315"/>
          <a:stretch>
            <a:fillRect/>
          </a:stretch>
        </p:blipFill>
        <p:spPr>
          <a:xfrm>
            <a:off x="4584065" y="3933190"/>
            <a:ext cx="2722880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740"/>
            <a:ext cx="11340000" cy="3100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814307"/>
            <a:ext cx="371335" cy="400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985"/>
            <a:ext cx="11340000" cy="3128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866482"/>
            <a:ext cx="361813" cy="410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9855"/>
            <a:ext cx="11340000" cy="381537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452695" y="4179850"/>
            <a:ext cx="437984" cy="391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01" b="2289"/>
          <a:stretch>
            <a:fillRect/>
          </a:stretch>
        </p:blipFill>
        <p:spPr>
          <a:xfrm>
            <a:off x="4295775" y="3572510"/>
            <a:ext cx="2851785" cy="3082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90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01" b="2289"/>
          <a:stretch>
            <a:fillRect/>
          </a:stretch>
        </p:blipFill>
        <p:spPr>
          <a:xfrm>
            <a:off x="9048750" y="2276475"/>
            <a:ext cx="2851785" cy="308229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155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36"/>
          <a:stretch>
            <a:fillRect/>
          </a:stretch>
        </p:blipFill>
        <p:spPr>
          <a:xfrm>
            <a:off x="1271905" y="2420620"/>
            <a:ext cx="9145270" cy="421513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5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540030"/>
            <a:ext cx="428463" cy="400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36"/>
          <a:stretch>
            <a:fillRect/>
          </a:stretch>
        </p:blipFill>
        <p:spPr>
          <a:xfrm>
            <a:off x="4079875" y="4940935"/>
            <a:ext cx="3775710" cy="1740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648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653904" y="4285859"/>
            <a:ext cx="476070" cy="438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40654" y="5277863"/>
            <a:ext cx="1094962" cy="486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68390" y="5085080"/>
            <a:ext cx="1706245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014458" y="5287402"/>
            <a:ext cx="495113" cy="438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bldLvl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2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624108"/>
            <a:ext cx="342770" cy="390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36"/>
          <a:stretch>
            <a:fillRect/>
          </a:stretch>
        </p:blipFill>
        <p:spPr>
          <a:xfrm>
            <a:off x="7968615" y="3212465"/>
            <a:ext cx="3775710" cy="1740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5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1586553"/>
            <a:ext cx="437984" cy="39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36"/>
          <a:stretch>
            <a:fillRect/>
          </a:stretch>
        </p:blipFill>
        <p:spPr>
          <a:xfrm>
            <a:off x="3503930" y="4229100"/>
            <a:ext cx="4997450" cy="2303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379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0"/>
          <a:stretch>
            <a:fillRect/>
          </a:stretch>
        </p:blipFill>
        <p:spPr>
          <a:xfrm>
            <a:off x="2999740" y="2061845"/>
            <a:ext cx="4467860" cy="462851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7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21410" y="2559641"/>
            <a:ext cx="2237531" cy="51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77480" y="2414905"/>
            <a:ext cx="197802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45037" y="3628155"/>
            <a:ext cx="999748" cy="44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0"/>
          <a:stretch>
            <a:fillRect/>
          </a:stretch>
        </p:blipFill>
        <p:spPr>
          <a:xfrm>
            <a:off x="6096000" y="3140710"/>
            <a:ext cx="3491230" cy="3616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4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0403" y="1490630"/>
            <a:ext cx="428463" cy="466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7884" y="2519064"/>
            <a:ext cx="495113" cy="485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44415" y="2360295"/>
            <a:ext cx="145796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49571" y="4575931"/>
            <a:ext cx="2789773" cy="51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0"/>
          <a:stretch>
            <a:fillRect/>
          </a:stretch>
        </p:blipFill>
        <p:spPr>
          <a:xfrm>
            <a:off x="8472170" y="4149090"/>
            <a:ext cx="2584450" cy="2677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980160"/>
            <a:ext cx="11340000" cy="5295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3985" y="1240790"/>
            <a:ext cx="166941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5304" y="2313615"/>
            <a:ext cx="2456523" cy="476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27950" y="3115310"/>
            <a:ext cx="140970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26639" y="4389996"/>
            <a:ext cx="1056876" cy="48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0"/>
          <a:stretch>
            <a:fillRect/>
          </a:stretch>
        </p:blipFill>
        <p:spPr>
          <a:xfrm>
            <a:off x="6456045" y="4869180"/>
            <a:ext cx="1847850" cy="1915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02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0"/>
          <a:stretch>
            <a:fillRect/>
          </a:stretch>
        </p:blipFill>
        <p:spPr>
          <a:xfrm>
            <a:off x="4368165" y="3356610"/>
            <a:ext cx="2584450" cy="267779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0"/>
          <a:stretch>
            <a:fillRect/>
          </a:stretch>
        </p:blipFill>
        <p:spPr>
          <a:xfrm>
            <a:off x="4079875" y="3068955"/>
            <a:ext cx="3346450" cy="34671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50" y="620395"/>
            <a:ext cx="10260965" cy="615188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1631950" y="1628775"/>
            <a:ext cx="8942705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87805" y="2636520"/>
            <a:ext cx="8942705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487805" y="3284855"/>
            <a:ext cx="8942705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487805" y="4220845"/>
            <a:ext cx="8942705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415415" y="5156835"/>
            <a:ext cx="8942705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415415" y="6092825"/>
            <a:ext cx="8942705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5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548663"/>
            <a:ext cx="542720" cy="353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35264" y="1500918"/>
            <a:ext cx="1047355" cy="477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64425" y="1340485"/>
            <a:ext cx="268033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62595" y="2374900"/>
            <a:ext cx="201231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11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54105" y="1548859"/>
            <a:ext cx="599848" cy="391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06465" y="2365375"/>
            <a:ext cx="131254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4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40201" y="2482514"/>
            <a:ext cx="1009269" cy="47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81763" y="2482514"/>
            <a:ext cx="2161359" cy="47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55595" y="3284855"/>
            <a:ext cx="1562735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91838" y="3540810"/>
            <a:ext cx="1066397" cy="390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59143" y="4513299"/>
            <a:ext cx="2818337" cy="524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82100" y="4286885"/>
            <a:ext cx="1461135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64181" y="5571595"/>
            <a:ext cx="1028312" cy="45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animBg="1"/>
      <p:bldP spid="10" grpId="0" bldLvl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77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937"/>
          <a:stretch>
            <a:fillRect/>
          </a:stretch>
        </p:blipFill>
        <p:spPr>
          <a:xfrm>
            <a:off x="7464425" y="1412240"/>
            <a:ext cx="3202305" cy="3693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6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5425" y="1448435"/>
            <a:ext cx="53467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937"/>
          <a:stretch>
            <a:fillRect/>
          </a:stretch>
        </p:blipFill>
        <p:spPr>
          <a:xfrm>
            <a:off x="4655820" y="4220845"/>
            <a:ext cx="2117090" cy="244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63955"/>
            <a:ext cx="11340000" cy="2038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312192"/>
            <a:ext cx="371335" cy="409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369"/>
          <a:stretch>
            <a:fillRect/>
          </a:stretch>
        </p:blipFill>
        <p:spPr>
          <a:xfrm>
            <a:off x="983615" y="2421255"/>
            <a:ext cx="9937160" cy="22567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937"/>
          <a:stretch>
            <a:fillRect/>
          </a:stretch>
        </p:blipFill>
        <p:spPr>
          <a:xfrm>
            <a:off x="4728210" y="4364990"/>
            <a:ext cx="2117090" cy="244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0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510185"/>
            <a:ext cx="380856" cy="400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2025-01-20T09:34:10Z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