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3175000"/>
            <a:ext cx="3581400" cy="50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795" y="914400"/>
            <a:ext cx="63690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9500" y="891230"/>
            <a:ext cx="1323316" cy="431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8360" y="1448208"/>
            <a:ext cx="1323316" cy="431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9836" y="2063694"/>
            <a:ext cx="467843" cy="39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44272" y="2063694"/>
            <a:ext cx="685072" cy="368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2636912"/>
            <a:ext cx="894168" cy="374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4535" y="3789040"/>
            <a:ext cx="467843" cy="39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1993" y="3729296"/>
            <a:ext cx="960071" cy="403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07768" y="4274888"/>
            <a:ext cx="1179928" cy="437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28638" y="4868016"/>
            <a:ext cx="467843" cy="39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3805" y="5403696"/>
            <a:ext cx="1302995" cy="43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632585"/>
            <a:ext cx="6838950" cy="485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752475"/>
            <a:ext cx="4902200" cy="76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465" y="734695"/>
            <a:ext cx="63309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91706" y="1276616"/>
            <a:ext cx="925430" cy="43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8973" y="2354976"/>
            <a:ext cx="589875" cy="467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5440" y="3514096"/>
            <a:ext cx="925430" cy="43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05565" y="4649708"/>
            <a:ext cx="925430" cy="436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9538" y="5172432"/>
            <a:ext cx="5927801" cy="466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5095" y="5746928"/>
            <a:ext cx="4499686" cy="463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040" y="1762125"/>
            <a:ext cx="63500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4132" y="3403290"/>
            <a:ext cx="4568928" cy="46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5308" y="3963536"/>
            <a:ext cx="6031572" cy="45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4912" y="4523430"/>
            <a:ext cx="644628" cy="467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0" y="1346200"/>
            <a:ext cx="10045700" cy="416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12149" y="3716725"/>
            <a:ext cx="1111211" cy="39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6753" y="3717861"/>
            <a:ext cx="1111211" cy="39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1556" y="4682842"/>
            <a:ext cx="1111211" cy="390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36047" y="4351022"/>
            <a:ext cx="1574353" cy="411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969500" cy="593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2678" y="1317628"/>
            <a:ext cx="1260402" cy="485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4736" y="825664"/>
            <a:ext cx="1602864" cy="43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0384" y="823206"/>
            <a:ext cx="1602864" cy="43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45684" y="1404152"/>
            <a:ext cx="1864276" cy="432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95152" y="2004080"/>
            <a:ext cx="1286548" cy="42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87688" y="2898876"/>
            <a:ext cx="933792" cy="469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07096" y="2663201"/>
            <a:ext cx="993264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6594" y="3248676"/>
            <a:ext cx="993264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28172" y="569691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98933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5023" y="77766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9408" y="2492896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4628" y="4298251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85" y="1065530"/>
            <a:ext cx="99123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5910" y="4739005"/>
            <a:ext cx="5130800" cy="103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2897" y="2317103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8763" y="4134123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830" y="640080"/>
            <a:ext cx="6896100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7797" y="166892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7796" y="3422945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298575"/>
            <a:ext cx="6953250" cy="426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7246" y="278008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701165"/>
            <a:ext cx="68580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6223" y="335882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621030"/>
            <a:ext cx="6838950" cy="530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6155" y="6074410"/>
            <a:ext cx="439420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2034" y="4875185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6748" y="4875185"/>
            <a:ext cx="994772" cy="4100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37528" y="5420695"/>
            <a:ext cx="1196744" cy="400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81344" y="6039907"/>
            <a:ext cx="1196744" cy="400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2025-01-09T08:41:14Z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